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57" r:id="rId5"/>
    <p:sldId id="258" r:id="rId6"/>
    <p:sldId id="266" r:id="rId7"/>
    <p:sldId id="260" r:id="rId8"/>
    <p:sldId id="261" r:id="rId9"/>
    <p:sldId id="263" r:id="rId10"/>
    <p:sldId id="269" r:id="rId11"/>
    <p:sldId id="264" r:id="rId12"/>
    <p:sldId id="270" r:id="rId13"/>
    <p:sldId id="267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6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8F2D50"/>
    <a:srgbClr val="A77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82C99-18DD-482B-8F68-B539B2072272}" type="doc">
      <dgm:prSet loTypeId="urn:microsoft.com/office/officeart/2005/8/layout/pyramid2" loCatId="pyramid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CFE4F39-A85F-4CB7-9BDB-DCDDD539B3FB}">
      <dgm:prSet custT="1"/>
      <dgm:spPr/>
      <dgm:t>
        <a:bodyPr/>
        <a:lstStyle/>
        <a:p>
          <a:r>
            <a:rPr lang="ru-RU" sz="2800" b="1" dirty="0" smtClean="0"/>
            <a:t>Благодарность</a:t>
          </a:r>
          <a:endParaRPr lang="ru-RU" sz="2800" b="1" dirty="0"/>
        </a:p>
      </dgm:t>
    </dgm:pt>
    <dgm:pt modelId="{FF6F57B4-C79C-4E24-8C9C-9C95C92E5DA3}" type="parTrans" cxnId="{8AD995DC-358B-4D6F-9302-6E5327A9C52C}">
      <dgm:prSet/>
      <dgm:spPr/>
      <dgm:t>
        <a:bodyPr/>
        <a:lstStyle/>
        <a:p>
          <a:endParaRPr lang="ru-RU"/>
        </a:p>
      </dgm:t>
    </dgm:pt>
    <dgm:pt modelId="{1F6265B7-9223-40BF-BA22-676752D59511}" type="sibTrans" cxnId="{8AD995DC-358B-4D6F-9302-6E5327A9C52C}">
      <dgm:prSet/>
      <dgm:spPr/>
      <dgm:t>
        <a:bodyPr/>
        <a:lstStyle/>
        <a:p>
          <a:endParaRPr lang="ru-RU"/>
        </a:p>
      </dgm:t>
    </dgm:pt>
    <dgm:pt modelId="{E541D541-5230-4295-A62B-5A11DA5B5FF4}">
      <dgm:prSet custT="1"/>
      <dgm:spPr/>
      <dgm:t>
        <a:bodyPr/>
        <a:lstStyle/>
        <a:p>
          <a:r>
            <a:rPr lang="ru-RU" sz="2800" b="1" dirty="0" smtClean="0"/>
            <a:t>Почетная грамота </a:t>
          </a:r>
          <a:endParaRPr lang="ru-RU" sz="2800" b="1" dirty="0"/>
        </a:p>
      </dgm:t>
    </dgm:pt>
    <dgm:pt modelId="{3BF62B81-EF05-41BE-A806-E1FDCD529367}" type="parTrans" cxnId="{ACB7DC24-1707-4E44-A6A3-B836EB5B6B11}">
      <dgm:prSet/>
      <dgm:spPr/>
      <dgm:t>
        <a:bodyPr/>
        <a:lstStyle/>
        <a:p>
          <a:endParaRPr lang="ru-RU"/>
        </a:p>
      </dgm:t>
    </dgm:pt>
    <dgm:pt modelId="{921F0A0E-660A-4127-8533-E58527796EF4}" type="sibTrans" cxnId="{ACB7DC24-1707-4E44-A6A3-B836EB5B6B11}">
      <dgm:prSet/>
      <dgm:spPr/>
      <dgm:t>
        <a:bodyPr/>
        <a:lstStyle/>
        <a:p>
          <a:endParaRPr lang="ru-RU"/>
        </a:p>
      </dgm:t>
    </dgm:pt>
    <dgm:pt modelId="{7921D9AF-8482-42D4-845F-29E0561B1494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Знак </a:t>
          </a:r>
          <a:br>
            <a:rPr lang="ru-RU" sz="2800" b="1" dirty="0" smtClean="0"/>
          </a:br>
          <a:r>
            <a:rPr lang="ru-RU" sz="2800" b="1" dirty="0" smtClean="0"/>
            <a:t>Медаль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dirty="0"/>
        </a:p>
      </dgm:t>
    </dgm:pt>
    <dgm:pt modelId="{20706D9B-8074-4F69-A258-FA645B3A2932}" type="parTrans" cxnId="{09F29480-B6EC-4CFD-9276-E4E94BF4441E}">
      <dgm:prSet/>
      <dgm:spPr/>
      <dgm:t>
        <a:bodyPr/>
        <a:lstStyle/>
        <a:p>
          <a:endParaRPr lang="ru-RU"/>
        </a:p>
      </dgm:t>
    </dgm:pt>
    <dgm:pt modelId="{55CBB67A-EAD3-42A1-A9F1-3EDA5DCADF1D}" type="sibTrans" cxnId="{09F29480-B6EC-4CFD-9276-E4E94BF4441E}">
      <dgm:prSet/>
      <dgm:spPr/>
      <dgm:t>
        <a:bodyPr/>
        <a:lstStyle/>
        <a:p>
          <a:endParaRPr lang="ru-RU"/>
        </a:p>
      </dgm:t>
    </dgm:pt>
    <dgm:pt modelId="{63AA5722-7D1D-4EA4-AE9C-8B9F733F8D32}" type="pres">
      <dgm:prSet presAssocID="{2BE82C99-18DD-482B-8F68-B539B207227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CD71E13-9573-4081-B642-73EC7EC2E37C}" type="pres">
      <dgm:prSet presAssocID="{2BE82C99-18DD-482B-8F68-B539B2072272}" presName="pyramid" presStyleLbl="node1" presStyleIdx="0" presStyleCnt="1" custLinFactNeighborY="-532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5AF31DBF-0700-4F01-9148-4D671559A6EC}" type="pres">
      <dgm:prSet presAssocID="{2BE82C99-18DD-482B-8F68-B539B2072272}" presName="theList" presStyleCnt="0"/>
      <dgm:spPr/>
    </dgm:pt>
    <dgm:pt modelId="{BC713414-97AD-466B-AB83-3FBA20E15D06}" type="pres">
      <dgm:prSet presAssocID="{BCFE4F39-A85F-4CB7-9BDB-DCDDD539B3FB}" presName="aNode" presStyleLbl="fgAcc1" presStyleIdx="0" presStyleCnt="3" custLinFactY="-1658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ABD5C-297B-4AA5-8788-B1A6392C9889}" type="pres">
      <dgm:prSet presAssocID="{BCFE4F39-A85F-4CB7-9BDB-DCDDD539B3FB}" presName="aSpace" presStyleCnt="0"/>
      <dgm:spPr/>
    </dgm:pt>
    <dgm:pt modelId="{D0BFBF8B-9A3F-441F-A264-880C9B652525}" type="pres">
      <dgm:prSet presAssocID="{E541D541-5230-4295-A62B-5A11DA5B5FF4}" presName="aNode" presStyleLbl="fgAcc1" presStyleIdx="1" presStyleCnt="3" custLinFactNeighborY="-91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8F97A-784F-42CE-8F30-5AC7E627C6DF}" type="pres">
      <dgm:prSet presAssocID="{E541D541-5230-4295-A62B-5A11DA5B5FF4}" presName="aSpace" presStyleCnt="0"/>
      <dgm:spPr/>
    </dgm:pt>
    <dgm:pt modelId="{350CD94D-17E9-43B3-9945-3B900EC3F031}" type="pres">
      <dgm:prSet presAssocID="{7921D9AF-8482-42D4-845F-29E0561B1494}" presName="aNode" presStyleLbl="fgAcc1" presStyleIdx="2" presStyleCnt="3" custLinFactNeighborX="1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5AD9E-B153-427A-9A3B-F6412A1197CD}" type="pres">
      <dgm:prSet presAssocID="{7921D9AF-8482-42D4-845F-29E0561B1494}" presName="aSpace" presStyleCnt="0"/>
      <dgm:spPr/>
    </dgm:pt>
  </dgm:ptLst>
  <dgm:cxnLst>
    <dgm:cxn modelId="{95CAA9D6-5376-4EC7-B56D-5959814264F3}" type="presOf" srcId="{E541D541-5230-4295-A62B-5A11DA5B5FF4}" destId="{D0BFBF8B-9A3F-441F-A264-880C9B652525}" srcOrd="0" destOrd="0" presId="urn:microsoft.com/office/officeart/2005/8/layout/pyramid2"/>
    <dgm:cxn modelId="{19859061-571C-4FF5-86C7-32A2E746D4AB}" type="presOf" srcId="{7921D9AF-8482-42D4-845F-29E0561B1494}" destId="{350CD94D-17E9-43B3-9945-3B900EC3F031}" srcOrd="0" destOrd="0" presId="urn:microsoft.com/office/officeart/2005/8/layout/pyramid2"/>
    <dgm:cxn modelId="{D52FD00E-1664-4692-89E0-E5A611082C82}" type="presOf" srcId="{2BE82C99-18DD-482B-8F68-B539B2072272}" destId="{63AA5722-7D1D-4EA4-AE9C-8B9F733F8D32}" srcOrd="0" destOrd="0" presId="urn:microsoft.com/office/officeart/2005/8/layout/pyramid2"/>
    <dgm:cxn modelId="{ACB7DC24-1707-4E44-A6A3-B836EB5B6B11}" srcId="{2BE82C99-18DD-482B-8F68-B539B2072272}" destId="{E541D541-5230-4295-A62B-5A11DA5B5FF4}" srcOrd="1" destOrd="0" parTransId="{3BF62B81-EF05-41BE-A806-E1FDCD529367}" sibTransId="{921F0A0E-660A-4127-8533-E58527796EF4}"/>
    <dgm:cxn modelId="{8AD995DC-358B-4D6F-9302-6E5327A9C52C}" srcId="{2BE82C99-18DD-482B-8F68-B539B2072272}" destId="{BCFE4F39-A85F-4CB7-9BDB-DCDDD539B3FB}" srcOrd="0" destOrd="0" parTransId="{FF6F57B4-C79C-4E24-8C9C-9C95C92E5DA3}" sibTransId="{1F6265B7-9223-40BF-BA22-676752D59511}"/>
    <dgm:cxn modelId="{09F29480-B6EC-4CFD-9276-E4E94BF4441E}" srcId="{2BE82C99-18DD-482B-8F68-B539B2072272}" destId="{7921D9AF-8482-42D4-845F-29E0561B1494}" srcOrd="2" destOrd="0" parTransId="{20706D9B-8074-4F69-A258-FA645B3A2932}" sibTransId="{55CBB67A-EAD3-42A1-A9F1-3EDA5DCADF1D}"/>
    <dgm:cxn modelId="{3D154CD3-7995-411B-9DE4-3A8CD4C28954}" type="presOf" srcId="{BCFE4F39-A85F-4CB7-9BDB-DCDDD539B3FB}" destId="{BC713414-97AD-466B-AB83-3FBA20E15D06}" srcOrd="0" destOrd="0" presId="urn:microsoft.com/office/officeart/2005/8/layout/pyramid2"/>
    <dgm:cxn modelId="{251F60F5-BB0B-4365-81EA-FFC18C024205}" type="presParOf" srcId="{63AA5722-7D1D-4EA4-AE9C-8B9F733F8D32}" destId="{4CD71E13-9573-4081-B642-73EC7EC2E37C}" srcOrd="0" destOrd="0" presId="urn:microsoft.com/office/officeart/2005/8/layout/pyramid2"/>
    <dgm:cxn modelId="{349B762C-092A-4C8B-8489-A873DD2E2400}" type="presParOf" srcId="{63AA5722-7D1D-4EA4-AE9C-8B9F733F8D32}" destId="{5AF31DBF-0700-4F01-9148-4D671559A6EC}" srcOrd="1" destOrd="0" presId="urn:microsoft.com/office/officeart/2005/8/layout/pyramid2"/>
    <dgm:cxn modelId="{2FA6883A-8415-472E-9172-A22CE1B0DE17}" type="presParOf" srcId="{5AF31DBF-0700-4F01-9148-4D671559A6EC}" destId="{BC713414-97AD-466B-AB83-3FBA20E15D06}" srcOrd="0" destOrd="0" presId="urn:microsoft.com/office/officeart/2005/8/layout/pyramid2"/>
    <dgm:cxn modelId="{B7AD2148-49FA-4329-8F07-067160C8E66F}" type="presParOf" srcId="{5AF31DBF-0700-4F01-9148-4D671559A6EC}" destId="{77DABD5C-297B-4AA5-8788-B1A6392C9889}" srcOrd="1" destOrd="0" presId="urn:microsoft.com/office/officeart/2005/8/layout/pyramid2"/>
    <dgm:cxn modelId="{A27763BE-9932-4E84-93E1-7BD32DC99CFB}" type="presParOf" srcId="{5AF31DBF-0700-4F01-9148-4D671559A6EC}" destId="{D0BFBF8B-9A3F-441F-A264-880C9B652525}" srcOrd="2" destOrd="0" presId="urn:microsoft.com/office/officeart/2005/8/layout/pyramid2"/>
    <dgm:cxn modelId="{F5989980-A1EC-493F-A9A6-A3DDC4BE39E7}" type="presParOf" srcId="{5AF31DBF-0700-4F01-9148-4D671559A6EC}" destId="{5408F97A-784F-42CE-8F30-5AC7E627C6DF}" srcOrd="3" destOrd="0" presId="urn:microsoft.com/office/officeart/2005/8/layout/pyramid2"/>
    <dgm:cxn modelId="{763476E6-B94E-4BF1-8B45-41B5CE95AB69}" type="presParOf" srcId="{5AF31DBF-0700-4F01-9148-4D671559A6EC}" destId="{350CD94D-17E9-43B3-9945-3B900EC3F031}" srcOrd="4" destOrd="0" presId="urn:microsoft.com/office/officeart/2005/8/layout/pyramid2"/>
    <dgm:cxn modelId="{835C7B02-A183-4DA6-8DE2-46B6C0199862}" type="presParOf" srcId="{5AF31DBF-0700-4F01-9148-4D671559A6EC}" destId="{5A35AD9E-B153-427A-9A3B-F6412A1197C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992789-9D42-4C29-A5E1-93AE5FC17932}" type="doc">
      <dgm:prSet loTypeId="urn:microsoft.com/office/officeart/2005/8/layout/v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D5CC7D-3286-4366-B464-954EA64981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endParaRPr lang="ru-RU" sz="2300" dirty="0" smtClean="0">
            <a:solidFill>
              <a:schemeClr val="tx1"/>
            </a:solidFill>
          </a:endParaRPr>
        </a:p>
        <a:p>
          <a:pPr rtl="0"/>
          <a:r>
            <a:rPr lang="ru-RU" sz="23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2800" dirty="0" smtClean="0">
              <a:solidFill>
                <a:schemeClr val="tx1"/>
              </a:solidFill>
            </a:rPr>
            <a:t>не менее 10 лет</a:t>
          </a:r>
          <a:endParaRPr lang="ru-RU" sz="2300" dirty="0" smtClean="0">
            <a:solidFill>
              <a:schemeClr val="tx1"/>
            </a:solidFill>
          </a:endParaRPr>
        </a:p>
        <a:p>
          <a:pPr rtl="0"/>
          <a:endParaRPr lang="ru-RU" sz="2300" dirty="0">
            <a:solidFill>
              <a:schemeClr val="tx1"/>
            </a:solidFill>
          </a:endParaRPr>
        </a:p>
      </dgm:t>
    </dgm:pt>
    <dgm:pt modelId="{4D9C4FD6-A2BC-4B73-89B2-776A0682E8C5}" type="parTrans" cxnId="{B59E3967-A8B1-48CD-B86F-4C0106481BFA}">
      <dgm:prSet/>
      <dgm:spPr/>
      <dgm:t>
        <a:bodyPr/>
        <a:lstStyle/>
        <a:p>
          <a:endParaRPr lang="ru-RU"/>
        </a:p>
      </dgm:t>
    </dgm:pt>
    <dgm:pt modelId="{F356380E-1D9C-4FDB-85D0-97B01DE01320}" type="sibTrans" cxnId="{B59E3967-A8B1-48CD-B86F-4C0106481BFA}">
      <dgm:prSet/>
      <dgm:spPr/>
      <dgm:t>
        <a:bodyPr/>
        <a:lstStyle/>
        <a:p>
          <a:endParaRPr lang="ru-RU"/>
        </a:p>
      </dgm:t>
    </dgm:pt>
    <dgm:pt modelId="{74C5394A-7C2C-48AE-87D3-D46C18B16ACB}">
      <dgm:prSet custT="1"/>
      <dgm:spPr/>
      <dgm:t>
        <a:bodyPr/>
        <a:lstStyle/>
        <a:p>
          <a:pPr rtl="0"/>
          <a:endParaRPr lang="ru-RU" sz="2300" dirty="0" smtClean="0">
            <a:solidFill>
              <a:schemeClr val="tx1"/>
            </a:solidFill>
          </a:endParaRPr>
        </a:p>
        <a:p>
          <a:pPr rtl="0"/>
          <a:r>
            <a:rPr lang="ru-RU" sz="2300" dirty="0" smtClean="0">
              <a:solidFill>
                <a:schemeClr val="tx1"/>
              </a:solidFill>
            </a:rPr>
            <a:t>имеет награды Общероссийского Профсоюза, Регионального Союза ИОООП</a:t>
          </a:r>
        </a:p>
        <a:p>
          <a:pPr rtl="0"/>
          <a:endParaRPr lang="ru-RU" sz="2300" dirty="0">
            <a:solidFill>
              <a:schemeClr val="tx1"/>
            </a:solidFill>
          </a:endParaRPr>
        </a:p>
      </dgm:t>
    </dgm:pt>
    <dgm:pt modelId="{84CEBBA5-C9BF-4B7C-BB16-BB47408E93D3}" type="parTrans" cxnId="{2FF57BE9-01AA-489A-A923-356A40E3D7CD}">
      <dgm:prSet/>
      <dgm:spPr/>
      <dgm:t>
        <a:bodyPr/>
        <a:lstStyle/>
        <a:p>
          <a:endParaRPr lang="ru-RU"/>
        </a:p>
      </dgm:t>
    </dgm:pt>
    <dgm:pt modelId="{4EDCF684-15D9-4C7F-92E8-B258F5E42D3C}" type="sibTrans" cxnId="{2FF57BE9-01AA-489A-A923-356A40E3D7CD}">
      <dgm:prSet/>
      <dgm:spPr/>
      <dgm:t>
        <a:bodyPr/>
        <a:lstStyle/>
        <a:p>
          <a:endParaRPr lang="ru-RU"/>
        </a:p>
      </dgm:t>
    </dgm:pt>
    <dgm:pt modelId="{25BCC801-AA86-416B-95E5-A7A24EC5F01D}" type="pres">
      <dgm:prSet presAssocID="{84992789-9D42-4C29-A5E1-93AE5FC17932}" presName="linearFlow" presStyleCnt="0">
        <dgm:presLayoutVars>
          <dgm:dir/>
          <dgm:resizeHandles val="exact"/>
        </dgm:presLayoutVars>
      </dgm:prSet>
      <dgm:spPr/>
    </dgm:pt>
    <dgm:pt modelId="{4FAEDB1A-12C1-43FE-B30E-479EC0A01A50}" type="pres">
      <dgm:prSet presAssocID="{C4D5CC7D-3286-4366-B464-954EA64981AD}" presName="composite" presStyleCnt="0"/>
      <dgm:spPr/>
    </dgm:pt>
    <dgm:pt modelId="{7F2A1A73-E4C1-412F-A655-DAA79A1374F2}" type="pres">
      <dgm:prSet presAssocID="{C4D5CC7D-3286-4366-B464-954EA64981AD}" presName="imgShp" presStyleLbl="fgImgPlace1" presStyleIdx="0" presStyleCnt="2"/>
      <dgm:spPr/>
    </dgm:pt>
    <dgm:pt modelId="{889A27D7-8ADD-4C27-9A38-DE3BFA478574}" type="pres">
      <dgm:prSet presAssocID="{C4D5CC7D-3286-4366-B464-954EA64981AD}" presName="txShp" presStyleLbl="node1" presStyleIdx="0" presStyleCnt="2" custScaleX="10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ADD98-1C64-4C3C-B04F-91B159CCBB3A}" type="pres">
      <dgm:prSet presAssocID="{F356380E-1D9C-4FDB-85D0-97B01DE01320}" presName="spacing" presStyleCnt="0"/>
      <dgm:spPr/>
    </dgm:pt>
    <dgm:pt modelId="{77EF4C1B-2826-430F-BF51-9B185094CB7A}" type="pres">
      <dgm:prSet presAssocID="{74C5394A-7C2C-48AE-87D3-D46C18B16ACB}" presName="composite" presStyleCnt="0"/>
      <dgm:spPr/>
    </dgm:pt>
    <dgm:pt modelId="{93B11D88-82EB-4AF7-8AFB-AAEC7102782A}" type="pres">
      <dgm:prSet presAssocID="{74C5394A-7C2C-48AE-87D3-D46C18B16ACB}" presName="imgShp" presStyleLbl="fgImgPlace1" presStyleIdx="1" presStyleCnt="2"/>
      <dgm:spPr/>
    </dgm:pt>
    <dgm:pt modelId="{DAED9138-D53F-4A8E-B692-2B2D836FF04A}" type="pres">
      <dgm:prSet presAssocID="{74C5394A-7C2C-48AE-87D3-D46C18B16ACB}" presName="txShp" presStyleLbl="node1" presStyleIdx="1" presStyleCnt="2" custScaleX="107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F57BE9-01AA-489A-A923-356A40E3D7CD}" srcId="{84992789-9D42-4C29-A5E1-93AE5FC17932}" destId="{74C5394A-7C2C-48AE-87D3-D46C18B16ACB}" srcOrd="1" destOrd="0" parTransId="{84CEBBA5-C9BF-4B7C-BB16-BB47408E93D3}" sibTransId="{4EDCF684-15D9-4C7F-92E8-B258F5E42D3C}"/>
    <dgm:cxn modelId="{D8E98E41-09CB-4189-A87E-43D8BE2B7478}" type="presOf" srcId="{84992789-9D42-4C29-A5E1-93AE5FC17932}" destId="{25BCC801-AA86-416B-95E5-A7A24EC5F01D}" srcOrd="0" destOrd="0" presId="urn:microsoft.com/office/officeart/2005/8/layout/vList3"/>
    <dgm:cxn modelId="{3B01E6E2-BFD1-4C02-AE0A-364151973886}" type="presOf" srcId="{74C5394A-7C2C-48AE-87D3-D46C18B16ACB}" destId="{DAED9138-D53F-4A8E-B692-2B2D836FF04A}" srcOrd="0" destOrd="0" presId="urn:microsoft.com/office/officeart/2005/8/layout/vList3"/>
    <dgm:cxn modelId="{B59E3967-A8B1-48CD-B86F-4C0106481BFA}" srcId="{84992789-9D42-4C29-A5E1-93AE5FC17932}" destId="{C4D5CC7D-3286-4366-B464-954EA64981AD}" srcOrd="0" destOrd="0" parTransId="{4D9C4FD6-A2BC-4B73-89B2-776A0682E8C5}" sibTransId="{F356380E-1D9C-4FDB-85D0-97B01DE01320}"/>
    <dgm:cxn modelId="{65199C48-8EEC-47C7-BDF6-8391B5EE8824}" type="presOf" srcId="{C4D5CC7D-3286-4366-B464-954EA64981AD}" destId="{889A27D7-8ADD-4C27-9A38-DE3BFA478574}" srcOrd="0" destOrd="0" presId="urn:microsoft.com/office/officeart/2005/8/layout/vList3"/>
    <dgm:cxn modelId="{F52A9723-80B3-471C-923A-CB0DC4F99263}" type="presParOf" srcId="{25BCC801-AA86-416B-95E5-A7A24EC5F01D}" destId="{4FAEDB1A-12C1-43FE-B30E-479EC0A01A50}" srcOrd="0" destOrd="0" presId="urn:microsoft.com/office/officeart/2005/8/layout/vList3"/>
    <dgm:cxn modelId="{E10A7899-8862-45BF-B690-07B115940BD9}" type="presParOf" srcId="{4FAEDB1A-12C1-43FE-B30E-479EC0A01A50}" destId="{7F2A1A73-E4C1-412F-A655-DAA79A1374F2}" srcOrd="0" destOrd="0" presId="urn:microsoft.com/office/officeart/2005/8/layout/vList3"/>
    <dgm:cxn modelId="{F31A8B86-ED2F-41C2-BA52-85086C8802C9}" type="presParOf" srcId="{4FAEDB1A-12C1-43FE-B30E-479EC0A01A50}" destId="{889A27D7-8ADD-4C27-9A38-DE3BFA478574}" srcOrd="1" destOrd="0" presId="urn:microsoft.com/office/officeart/2005/8/layout/vList3"/>
    <dgm:cxn modelId="{898FE3D4-CB6D-4E49-9E09-5EEF508FBFB4}" type="presParOf" srcId="{25BCC801-AA86-416B-95E5-A7A24EC5F01D}" destId="{8C4ADD98-1C64-4C3C-B04F-91B159CCBB3A}" srcOrd="1" destOrd="0" presId="urn:microsoft.com/office/officeart/2005/8/layout/vList3"/>
    <dgm:cxn modelId="{805439A8-46BD-4A51-92FA-830FD202A9AF}" type="presParOf" srcId="{25BCC801-AA86-416B-95E5-A7A24EC5F01D}" destId="{77EF4C1B-2826-430F-BF51-9B185094CB7A}" srcOrd="2" destOrd="0" presId="urn:microsoft.com/office/officeart/2005/8/layout/vList3"/>
    <dgm:cxn modelId="{3C9EADBF-1FD4-4C17-BA12-B72619B77E76}" type="presParOf" srcId="{77EF4C1B-2826-430F-BF51-9B185094CB7A}" destId="{93B11D88-82EB-4AF7-8AFB-AAEC7102782A}" srcOrd="0" destOrd="0" presId="urn:microsoft.com/office/officeart/2005/8/layout/vList3"/>
    <dgm:cxn modelId="{28CADDAC-54E5-41ED-AF95-D4D28E4C3564}" type="presParOf" srcId="{77EF4C1B-2826-430F-BF51-9B185094CB7A}" destId="{DAED9138-D53F-4A8E-B692-2B2D836FF0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9F18859-CF99-4220-8543-3E7ED33E4E57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61540945-B7F3-4731-B08E-E1C60FB2364E}">
      <dgm:prSet custT="1"/>
      <dgm:spPr/>
      <dgm:t>
        <a:bodyPr/>
        <a:lstStyle/>
        <a:p>
          <a:pPr algn="l" rtl="0"/>
          <a:r>
            <a:rPr lang="ru-RU" sz="4400" dirty="0" smtClean="0"/>
            <a:t>Провести работу профкома по награждению профсоюзного актива</a:t>
          </a:r>
          <a:br>
            <a:rPr lang="ru-RU" sz="4400" dirty="0" smtClean="0"/>
          </a:br>
          <a:r>
            <a:rPr lang="ru-RU" sz="4400" dirty="0" smtClean="0"/>
            <a:t>ОТРАСЛЕВЫМИ ВЕДОМСТВЕННЫМИ НАГРАДАМИ</a:t>
          </a:r>
          <a:endParaRPr lang="ru-RU" sz="4400" dirty="0"/>
        </a:p>
      </dgm:t>
    </dgm:pt>
    <dgm:pt modelId="{38544574-19F1-498A-844A-5ECBACD20DB5}" type="parTrans" cxnId="{8024D285-0BAB-4285-BB3A-8AA50F86924B}">
      <dgm:prSet/>
      <dgm:spPr/>
      <dgm:t>
        <a:bodyPr/>
        <a:lstStyle/>
        <a:p>
          <a:endParaRPr lang="ru-RU"/>
        </a:p>
      </dgm:t>
    </dgm:pt>
    <dgm:pt modelId="{5DE9EBF5-7450-4BBD-A55F-C2CA9F3A65FD}" type="sibTrans" cxnId="{8024D285-0BAB-4285-BB3A-8AA50F86924B}">
      <dgm:prSet/>
      <dgm:spPr/>
      <dgm:t>
        <a:bodyPr/>
        <a:lstStyle/>
        <a:p>
          <a:endParaRPr lang="ru-RU"/>
        </a:p>
      </dgm:t>
    </dgm:pt>
    <dgm:pt modelId="{24B89CBE-4E9C-420B-B1C8-9F9C18258BBE}" type="pres">
      <dgm:prSet presAssocID="{19F18859-CF99-4220-8543-3E7ED33E4E57}" presName="Name0" presStyleCnt="0">
        <dgm:presLayoutVars>
          <dgm:dir/>
        </dgm:presLayoutVars>
      </dgm:prSet>
      <dgm:spPr/>
    </dgm:pt>
    <dgm:pt modelId="{E39BF8E1-77F0-46DC-9A3F-853B0288774D}" type="pres">
      <dgm:prSet presAssocID="{61540945-B7F3-4731-B08E-E1C60FB2364E}" presName="noChildren" presStyleCnt="0"/>
      <dgm:spPr/>
    </dgm:pt>
    <dgm:pt modelId="{E0CC1401-D3D3-40BF-BF18-42C50575B22F}" type="pres">
      <dgm:prSet presAssocID="{61540945-B7F3-4731-B08E-E1C60FB2364E}" presName="gap" presStyleCnt="0"/>
      <dgm:spPr/>
    </dgm:pt>
    <dgm:pt modelId="{1012440D-3397-42F9-B08E-59C2E5A09FED}" type="pres">
      <dgm:prSet presAssocID="{61540945-B7F3-4731-B08E-E1C60FB2364E}" presName="medCircle2" presStyleLbl="vennNode1" presStyleIdx="0" presStyleCnt="1"/>
      <dgm:spPr>
        <a:solidFill>
          <a:srgbClr val="009999"/>
        </a:solidFill>
      </dgm:spPr>
    </dgm:pt>
    <dgm:pt modelId="{09703DBB-A895-41F5-AA28-2BC269CAAD86}" type="pres">
      <dgm:prSet presAssocID="{61540945-B7F3-4731-B08E-E1C60FB2364E}" presName="txLvlOnly1" presStyleLbl="revTx" presStyleIdx="0" presStyleCnt="1"/>
      <dgm:spPr/>
    </dgm:pt>
  </dgm:ptLst>
  <dgm:cxnLst>
    <dgm:cxn modelId="{2FCFB289-0DBE-492E-AF6A-E4D416ADC3D8}" type="presOf" srcId="{19F18859-CF99-4220-8543-3E7ED33E4E57}" destId="{24B89CBE-4E9C-420B-B1C8-9F9C18258BBE}" srcOrd="0" destOrd="0" presId="urn:microsoft.com/office/officeart/2008/layout/VerticalCircleList"/>
    <dgm:cxn modelId="{ABE2B39B-7DAD-4902-BF58-81EA3E6AFB79}" type="presOf" srcId="{61540945-B7F3-4731-B08E-E1C60FB2364E}" destId="{09703DBB-A895-41F5-AA28-2BC269CAAD86}" srcOrd="0" destOrd="0" presId="urn:microsoft.com/office/officeart/2008/layout/VerticalCircleList"/>
    <dgm:cxn modelId="{8024D285-0BAB-4285-BB3A-8AA50F86924B}" srcId="{19F18859-CF99-4220-8543-3E7ED33E4E57}" destId="{61540945-B7F3-4731-B08E-E1C60FB2364E}" srcOrd="0" destOrd="0" parTransId="{38544574-19F1-498A-844A-5ECBACD20DB5}" sibTransId="{5DE9EBF5-7450-4BBD-A55F-C2CA9F3A65FD}"/>
    <dgm:cxn modelId="{88763302-FFB4-4E93-AB97-A4ADE12F6FDC}" type="presParOf" srcId="{24B89CBE-4E9C-420B-B1C8-9F9C18258BBE}" destId="{E39BF8E1-77F0-46DC-9A3F-853B0288774D}" srcOrd="0" destOrd="0" presId="urn:microsoft.com/office/officeart/2008/layout/VerticalCircleList"/>
    <dgm:cxn modelId="{C10D247B-FAAB-4C56-8705-FAB57C321D1A}" type="presParOf" srcId="{E39BF8E1-77F0-46DC-9A3F-853B0288774D}" destId="{E0CC1401-D3D3-40BF-BF18-42C50575B22F}" srcOrd="0" destOrd="0" presId="urn:microsoft.com/office/officeart/2008/layout/VerticalCircleList"/>
    <dgm:cxn modelId="{6CB4A51B-4B40-4E53-A5E7-FE37268405DF}" type="presParOf" srcId="{E39BF8E1-77F0-46DC-9A3F-853B0288774D}" destId="{1012440D-3397-42F9-B08E-59C2E5A09FED}" srcOrd="1" destOrd="0" presId="urn:microsoft.com/office/officeart/2008/layout/VerticalCircleList"/>
    <dgm:cxn modelId="{55C38EA2-9A97-47B2-9792-FBB5FA1E4B4F}" type="presParOf" srcId="{E39BF8E1-77F0-46DC-9A3F-853B0288774D}" destId="{09703DBB-A895-41F5-AA28-2BC269CAAD86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66148-9603-4347-AF34-B85906BD7C96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705DCD-90C9-4781-90F5-4A9904A7435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bg1"/>
              </a:solidFill>
            </a:rPr>
            <a:t>ВАЖНО!</a:t>
          </a:r>
          <a:br>
            <a:rPr lang="ru-RU" sz="2400" b="1" dirty="0" smtClean="0">
              <a:solidFill>
                <a:schemeClr val="bg1"/>
              </a:solidFill>
            </a:rPr>
          </a:br>
          <a:r>
            <a:rPr lang="ru-RU" sz="2400" b="1" dirty="0" smtClean="0">
              <a:solidFill>
                <a:schemeClr val="bg1"/>
              </a:solidFill>
            </a:rPr>
            <a:t>План-график представления к профсоюзным наградам</a:t>
          </a:r>
          <a:endParaRPr lang="ru-RU" sz="2400" b="1" dirty="0">
            <a:solidFill>
              <a:schemeClr val="bg1"/>
            </a:solidFill>
          </a:endParaRPr>
        </a:p>
      </dgm:t>
    </dgm:pt>
    <dgm:pt modelId="{E807D826-D460-45C1-93E0-3C248AE91C69}" type="parTrans" cxnId="{24DC56EF-DBAF-425A-8B84-6B488BED7D0D}">
      <dgm:prSet/>
      <dgm:spPr/>
      <dgm:t>
        <a:bodyPr/>
        <a:lstStyle/>
        <a:p>
          <a:endParaRPr lang="ru-RU"/>
        </a:p>
      </dgm:t>
    </dgm:pt>
    <dgm:pt modelId="{4B0AA29A-054D-4BDE-BD56-6D7BBDF2B24E}" type="sibTrans" cxnId="{24DC56EF-DBAF-425A-8B84-6B488BED7D0D}">
      <dgm:prSet/>
      <dgm:spPr/>
      <dgm:t>
        <a:bodyPr/>
        <a:lstStyle/>
        <a:p>
          <a:endParaRPr lang="ru-RU"/>
        </a:p>
      </dgm:t>
    </dgm:pt>
    <dgm:pt modelId="{CC4E9291-2088-4215-A143-F0DE1C35F442}" type="pres">
      <dgm:prSet presAssocID="{C5266148-9603-4347-AF34-B85906BD7C9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1C3F75-5509-43AC-8B68-21AF6BA3BCB6}" type="pres">
      <dgm:prSet presAssocID="{3A705DCD-90C9-4781-90F5-4A9904A7435B}" presName="composite" presStyleCnt="0"/>
      <dgm:spPr/>
    </dgm:pt>
    <dgm:pt modelId="{CE7C8061-0A61-42CD-90B6-A789F8E29E1D}" type="pres">
      <dgm:prSet presAssocID="{3A705DCD-90C9-4781-90F5-4A9904A7435B}" presName="imgShp" presStyleLbl="fgImgPlace1" presStyleIdx="0" presStyleCnt="1" custLinFactNeighborX="-4221" custLinFactNeighborY="-7730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E1BF414-133B-4A43-A8CD-75CA2C86DDA8}" type="pres">
      <dgm:prSet presAssocID="{3A705DCD-90C9-4781-90F5-4A9904A7435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D82668-4F4D-4CD3-A72C-0DE4F15120FC}" type="presOf" srcId="{3A705DCD-90C9-4781-90F5-4A9904A7435B}" destId="{1E1BF414-133B-4A43-A8CD-75CA2C86DDA8}" srcOrd="0" destOrd="0" presId="urn:microsoft.com/office/officeart/2005/8/layout/vList3"/>
    <dgm:cxn modelId="{24DC56EF-DBAF-425A-8B84-6B488BED7D0D}" srcId="{C5266148-9603-4347-AF34-B85906BD7C96}" destId="{3A705DCD-90C9-4781-90F5-4A9904A7435B}" srcOrd="0" destOrd="0" parTransId="{E807D826-D460-45C1-93E0-3C248AE91C69}" sibTransId="{4B0AA29A-054D-4BDE-BD56-6D7BBDF2B24E}"/>
    <dgm:cxn modelId="{CEF73A74-3DE6-4DBC-941A-EA3E38F7E300}" type="presOf" srcId="{C5266148-9603-4347-AF34-B85906BD7C96}" destId="{CC4E9291-2088-4215-A143-F0DE1C35F442}" srcOrd="0" destOrd="0" presId="urn:microsoft.com/office/officeart/2005/8/layout/vList3"/>
    <dgm:cxn modelId="{3A087AB2-45C7-4D12-913D-74540BB364F2}" type="presParOf" srcId="{CC4E9291-2088-4215-A143-F0DE1C35F442}" destId="{9E1C3F75-5509-43AC-8B68-21AF6BA3BCB6}" srcOrd="0" destOrd="0" presId="urn:microsoft.com/office/officeart/2005/8/layout/vList3"/>
    <dgm:cxn modelId="{DBCA8171-8E39-4AA5-A20E-FDE7812D7641}" type="presParOf" srcId="{9E1C3F75-5509-43AC-8B68-21AF6BA3BCB6}" destId="{CE7C8061-0A61-42CD-90B6-A789F8E29E1D}" srcOrd="0" destOrd="0" presId="urn:microsoft.com/office/officeart/2005/8/layout/vList3"/>
    <dgm:cxn modelId="{B4A3147B-BED1-4D09-9445-B09794690B8B}" type="presParOf" srcId="{9E1C3F75-5509-43AC-8B68-21AF6BA3BCB6}" destId="{1E1BF414-133B-4A43-A8CD-75CA2C86DDA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3991B7-D43E-4C02-BB6C-AD908C977CF4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7370C0-05D7-4C4C-AB37-7C61955BDA28}">
      <dgm:prSet/>
      <dgm:spPr>
        <a:solidFill>
          <a:srgbClr val="8F2D50"/>
        </a:solidFill>
      </dgm:spPr>
      <dgm:t>
        <a:bodyPr/>
        <a:lstStyle/>
        <a:p>
          <a:pPr rtl="0"/>
          <a:endParaRPr lang="ru-RU" dirty="0"/>
        </a:p>
      </dgm:t>
    </dgm:pt>
    <dgm:pt modelId="{1BEE065A-2595-4A49-B790-ACFD216AA41C}" type="parTrans" cxnId="{02C6E14D-CDA9-4264-A119-FBBF488E9913}">
      <dgm:prSet/>
      <dgm:spPr/>
      <dgm:t>
        <a:bodyPr/>
        <a:lstStyle/>
        <a:p>
          <a:endParaRPr lang="ru-RU"/>
        </a:p>
      </dgm:t>
    </dgm:pt>
    <dgm:pt modelId="{C1A82FC4-6D0F-4513-B8B2-92F0FAEC8387}" type="sibTrans" cxnId="{02C6E14D-CDA9-4264-A119-FBBF488E9913}">
      <dgm:prSet/>
      <dgm:spPr/>
      <dgm:t>
        <a:bodyPr/>
        <a:lstStyle/>
        <a:p>
          <a:endParaRPr lang="ru-RU"/>
        </a:p>
      </dgm:t>
    </dgm:pt>
    <dgm:pt modelId="{59E08A27-C6D2-4B47-884B-E5465D82922C}">
      <dgm:prSet/>
      <dgm:spPr>
        <a:solidFill>
          <a:srgbClr val="8F2D50"/>
        </a:solidFill>
      </dgm:spPr>
      <dgm:t>
        <a:bodyPr/>
        <a:lstStyle/>
        <a:p>
          <a:pPr rtl="0"/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E7FEE8A9-3F26-45A7-BA88-D19BB8569704}" type="parTrans" cxnId="{44CA3953-211E-4C1A-B930-148272E0F3A2}">
      <dgm:prSet/>
      <dgm:spPr/>
      <dgm:t>
        <a:bodyPr/>
        <a:lstStyle/>
        <a:p>
          <a:endParaRPr lang="ru-RU"/>
        </a:p>
      </dgm:t>
    </dgm:pt>
    <dgm:pt modelId="{BFD0F225-F4B9-46B1-BC2E-6290B2393107}" type="sibTrans" cxnId="{44CA3953-211E-4C1A-B930-148272E0F3A2}">
      <dgm:prSet/>
      <dgm:spPr/>
      <dgm:t>
        <a:bodyPr/>
        <a:lstStyle/>
        <a:p>
          <a:endParaRPr lang="ru-RU"/>
        </a:p>
      </dgm:t>
    </dgm:pt>
    <dgm:pt modelId="{7B071096-B60D-45A5-9F7F-8E216BC921D0}">
      <dgm:prSet/>
      <dgm:spPr>
        <a:solidFill>
          <a:srgbClr val="8F2D50"/>
        </a:solidFill>
      </dgm:spPr>
      <dgm:t>
        <a:bodyPr/>
        <a:lstStyle/>
        <a:p>
          <a:pPr rtl="0"/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803E8F48-92E3-47BE-99A1-99E392AF6360}" type="parTrans" cxnId="{F85C7AC2-414B-40EB-A3DD-3EEFB8B35E3D}">
      <dgm:prSet/>
      <dgm:spPr/>
      <dgm:t>
        <a:bodyPr/>
        <a:lstStyle/>
        <a:p>
          <a:endParaRPr lang="ru-RU"/>
        </a:p>
      </dgm:t>
    </dgm:pt>
    <dgm:pt modelId="{7BD3B005-13D5-47B8-91D5-B9AE5A287865}" type="sibTrans" cxnId="{F85C7AC2-414B-40EB-A3DD-3EEFB8B35E3D}">
      <dgm:prSet/>
      <dgm:spPr/>
      <dgm:t>
        <a:bodyPr/>
        <a:lstStyle/>
        <a:p>
          <a:endParaRPr lang="ru-RU"/>
        </a:p>
      </dgm:t>
    </dgm:pt>
    <dgm:pt modelId="{5B4D304B-BFD5-403E-9E0D-987AC0AD1C6B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Ивановской областной организации профсоюза работников народного образования и науки РФ</a:t>
          </a:r>
        </a:p>
        <a:p>
          <a:pPr marL="285750" indent="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700" dirty="0"/>
        </a:p>
      </dgm:t>
    </dgm:pt>
    <dgm:pt modelId="{993E2E69-6DC8-49C9-86D6-784CFDC21843}" type="parTrans" cxnId="{49B34DD9-587F-44F3-BD49-0462E1A7AD71}">
      <dgm:prSet/>
      <dgm:spPr/>
      <dgm:t>
        <a:bodyPr/>
        <a:lstStyle/>
        <a:p>
          <a:endParaRPr lang="ru-RU"/>
        </a:p>
      </dgm:t>
    </dgm:pt>
    <dgm:pt modelId="{5AC8951E-4923-422D-B2D2-38114EE9D6E0}" type="sibTrans" cxnId="{49B34DD9-587F-44F3-BD49-0462E1A7AD71}">
      <dgm:prSet/>
      <dgm:spPr/>
      <dgm:t>
        <a:bodyPr/>
        <a:lstStyle/>
        <a:p>
          <a:endParaRPr lang="ru-RU"/>
        </a:p>
      </dgm:t>
    </dgm:pt>
    <dgm:pt modelId="{F1776615-4AE7-4CC1-A379-5F966B406D15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Регионального Союза «Ивановское областной объединение организаций профсоюзов»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700" dirty="0"/>
        </a:p>
      </dgm:t>
    </dgm:pt>
    <dgm:pt modelId="{BADD26EF-37BF-4653-A93B-717A2A52DA23}" type="parTrans" cxnId="{AD632943-6211-4244-B71D-E48F4B9BA395}">
      <dgm:prSet/>
      <dgm:spPr/>
      <dgm:t>
        <a:bodyPr/>
        <a:lstStyle/>
        <a:p>
          <a:endParaRPr lang="ru-RU"/>
        </a:p>
      </dgm:t>
    </dgm:pt>
    <dgm:pt modelId="{6684716A-6BA5-44EF-B804-4B2F0013D976}" type="sibTrans" cxnId="{AD632943-6211-4244-B71D-E48F4B9BA395}">
      <dgm:prSet/>
      <dgm:spPr/>
      <dgm:t>
        <a:bodyPr/>
        <a:lstStyle/>
        <a:p>
          <a:endParaRPr lang="ru-RU"/>
        </a:p>
      </dgm:t>
    </dgm:pt>
    <dgm:pt modelId="{95EE01A9-0B04-49E7-8960-D3B09F56314E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Центрального Совета Общероссийского Профсоюза образования</a:t>
          </a:r>
          <a:b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2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/>
        </a:p>
      </dgm:t>
    </dgm:pt>
    <dgm:pt modelId="{5258CE54-2574-4C65-8974-FB88B0645432}" type="parTrans" cxnId="{C3F1F9B1-9A3D-4CB9-8CCA-CE262BBE0910}">
      <dgm:prSet/>
      <dgm:spPr/>
      <dgm:t>
        <a:bodyPr/>
        <a:lstStyle/>
        <a:p>
          <a:endParaRPr lang="ru-RU"/>
        </a:p>
      </dgm:t>
    </dgm:pt>
    <dgm:pt modelId="{30CD0572-4753-4593-AC35-959BF89872D3}" type="sibTrans" cxnId="{C3F1F9B1-9A3D-4CB9-8CCA-CE262BBE0910}">
      <dgm:prSet/>
      <dgm:spPr/>
      <dgm:t>
        <a:bodyPr/>
        <a:lstStyle/>
        <a:p>
          <a:endParaRPr lang="ru-RU"/>
        </a:p>
      </dgm:t>
    </dgm:pt>
    <dgm:pt modelId="{090BEA48-95A2-4E54-8935-7FD9D95161A7}">
      <dgm:prSet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/>
        </a:p>
      </dgm:t>
    </dgm:pt>
    <dgm:pt modelId="{22F91585-CF20-4B22-B427-253058224C92}" type="parTrans" cxnId="{8D2A142E-D429-458B-8F86-B66548BC73FB}">
      <dgm:prSet/>
      <dgm:spPr/>
      <dgm:t>
        <a:bodyPr/>
        <a:lstStyle/>
        <a:p>
          <a:endParaRPr lang="ru-RU"/>
        </a:p>
      </dgm:t>
    </dgm:pt>
    <dgm:pt modelId="{568949FC-8601-4933-8F95-D33A2E38EC8E}" type="sibTrans" cxnId="{8D2A142E-D429-458B-8F86-B66548BC73FB}">
      <dgm:prSet/>
      <dgm:spPr/>
      <dgm:t>
        <a:bodyPr/>
        <a:lstStyle/>
        <a:p>
          <a:endParaRPr lang="ru-RU"/>
        </a:p>
      </dgm:t>
    </dgm:pt>
    <dgm:pt modelId="{53E77781-8585-460B-BDEC-EC6BD45EF4C4}" type="pres">
      <dgm:prSet presAssocID="{903991B7-D43E-4C02-BB6C-AD908C977C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C5F88F-1517-4EDD-818B-55A0A8992907}" type="pres">
      <dgm:prSet presAssocID="{7B071096-B60D-45A5-9F7F-8E216BC921D0}" presName="composite" presStyleCnt="0"/>
      <dgm:spPr/>
    </dgm:pt>
    <dgm:pt modelId="{3B3816D0-BE56-45B7-91A3-E1D5E25B701D}" type="pres">
      <dgm:prSet presAssocID="{7B071096-B60D-45A5-9F7F-8E216BC921D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CCF33-C01F-4A58-9226-4A1EB526D399}" type="pres">
      <dgm:prSet presAssocID="{7B071096-B60D-45A5-9F7F-8E216BC921D0}" presName="descendantText" presStyleLbl="alignAcc1" presStyleIdx="0" presStyleCnt="3" custLinFactNeighborX="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4FABB-E686-436C-B4D9-52CC5783274D}" type="pres">
      <dgm:prSet presAssocID="{7BD3B005-13D5-47B8-91D5-B9AE5A287865}" presName="sp" presStyleCnt="0"/>
      <dgm:spPr/>
    </dgm:pt>
    <dgm:pt modelId="{5CC8C365-B5E6-4E44-AED2-2050905244C0}" type="pres">
      <dgm:prSet presAssocID="{037370C0-05D7-4C4C-AB37-7C61955BDA28}" presName="composite" presStyleCnt="0"/>
      <dgm:spPr/>
    </dgm:pt>
    <dgm:pt modelId="{85B922A9-2477-4DA8-870F-93D665CEF63C}" type="pres">
      <dgm:prSet presAssocID="{037370C0-05D7-4C4C-AB37-7C61955BDA2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81CF3-0744-47CD-9000-9125F859FE81}" type="pres">
      <dgm:prSet presAssocID="{037370C0-05D7-4C4C-AB37-7C61955BDA2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07E93-B738-4BE4-9592-FBCCCDE26377}" type="pres">
      <dgm:prSet presAssocID="{C1A82FC4-6D0F-4513-B8B2-92F0FAEC8387}" presName="sp" presStyleCnt="0"/>
      <dgm:spPr/>
    </dgm:pt>
    <dgm:pt modelId="{05499BDB-A5EB-4D90-9021-F53729B37E95}" type="pres">
      <dgm:prSet presAssocID="{59E08A27-C6D2-4B47-884B-E5465D82922C}" presName="composite" presStyleCnt="0"/>
      <dgm:spPr/>
    </dgm:pt>
    <dgm:pt modelId="{52CDD019-A864-4EEE-8DCC-C4DD0D9AC5BD}" type="pres">
      <dgm:prSet presAssocID="{59E08A27-C6D2-4B47-884B-E5465D8292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37125-ED98-4C66-8655-8FD9320AA75D}" type="pres">
      <dgm:prSet presAssocID="{59E08A27-C6D2-4B47-884B-E5465D8292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71489-878B-4673-B5F8-F769AE47C99C}" type="presOf" srcId="{090BEA48-95A2-4E54-8935-7FD9D95161A7}" destId="{DFE37125-ED98-4C66-8655-8FD9320AA75D}" srcOrd="0" destOrd="0" presId="urn:microsoft.com/office/officeart/2005/8/layout/chevron2"/>
    <dgm:cxn modelId="{045A5D26-BEBF-415A-B15B-972AC160DB69}" type="presOf" srcId="{903991B7-D43E-4C02-BB6C-AD908C977CF4}" destId="{53E77781-8585-460B-BDEC-EC6BD45EF4C4}" srcOrd="0" destOrd="0" presId="urn:microsoft.com/office/officeart/2005/8/layout/chevron2"/>
    <dgm:cxn modelId="{010610F0-A16C-4596-8C2F-CAD7209435C4}" type="presOf" srcId="{7B071096-B60D-45A5-9F7F-8E216BC921D0}" destId="{3B3816D0-BE56-45B7-91A3-E1D5E25B701D}" srcOrd="0" destOrd="0" presId="urn:microsoft.com/office/officeart/2005/8/layout/chevron2"/>
    <dgm:cxn modelId="{F85C7AC2-414B-40EB-A3DD-3EEFB8B35E3D}" srcId="{903991B7-D43E-4C02-BB6C-AD908C977CF4}" destId="{7B071096-B60D-45A5-9F7F-8E216BC921D0}" srcOrd="0" destOrd="0" parTransId="{803E8F48-92E3-47BE-99A1-99E392AF6360}" sibTransId="{7BD3B005-13D5-47B8-91D5-B9AE5A287865}"/>
    <dgm:cxn modelId="{6C866570-1A31-4883-8FB8-36188E0F00C6}" type="presOf" srcId="{59E08A27-C6D2-4B47-884B-E5465D82922C}" destId="{52CDD019-A864-4EEE-8DCC-C4DD0D9AC5BD}" srcOrd="0" destOrd="0" presId="urn:microsoft.com/office/officeart/2005/8/layout/chevron2"/>
    <dgm:cxn modelId="{134F35D7-B893-4174-A154-A90C091207F3}" type="presOf" srcId="{5B4D304B-BFD5-403E-9E0D-987AC0AD1C6B}" destId="{BD7CCF33-C01F-4A58-9226-4A1EB526D399}" srcOrd="0" destOrd="0" presId="urn:microsoft.com/office/officeart/2005/8/layout/chevron2"/>
    <dgm:cxn modelId="{02C6E14D-CDA9-4264-A119-FBBF488E9913}" srcId="{903991B7-D43E-4C02-BB6C-AD908C977CF4}" destId="{037370C0-05D7-4C4C-AB37-7C61955BDA28}" srcOrd="1" destOrd="0" parTransId="{1BEE065A-2595-4A49-B790-ACFD216AA41C}" sibTransId="{C1A82FC4-6D0F-4513-B8B2-92F0FAEC8387}"/>
    <dgm:cxn modelId="{44CA3953-211E-4C1A-B930-148272E0F3A2}" srcId="{903991B7-D43E-4C02-BB6C-AD908C977CF4}" destId="{59E08A27-C6D2-4B47-884B-E5465D82922C}" srcOrd="2" destOrd="0" parTransId="{E7FEE8A9-3F26-45A7-BA88-D19BB8569704}" sibTransId="{BFD0F225-F4B9-46B1-BC2E-6290B2393107}"/>
    <dgm:cxn modelId="{49B34DD9-587F-44F3-BD49-0462E1A7AD71}" srcId="{7B071096-B60D-45A5-9F7F-8E216BC921D0}" destId="{5B4D304B-BFD5-403E-9E0D-987AC0AD1C6B}" srcOrd="0" destOrd="0" parTransId="{993E2E69-6DC8-49C9-86D6-784CFDC21843}" sibTransId="{5AC8951E-4923-422D-B2D2-38114EE9D6E0}"/>
    <dgm:cxn modelId="{C3F1F9B1-9A3D-4CB9-8CCA-CE262BBE0910}" srcId="{59E08A27-C6D2-4B47-884B-E5465D82922C}" destId="{95EE01A9-0B04-49E7-8960-D3B09F56314E}" srcOrd="1" destOrd="0" parTransId="{5258CE54-2574-4C65-8974-FB88B0645432}" sibTransId="{30CD0572-4753-4593-AC35-959BF89872D3}"/>
    <dgm:cxn modelId="{AD632943-6211-4244-B71D-E48F4B9BA395}" srcId="{037370C0-05D7-4C4C-AB37-7C61955BDA28}" destId="{F1776615-4AE7-4CC1-A379-5F966B406D15}" srcOrd="0" destOrd="0" parTransId="{BADD26EF-37BF-4653-A93B-717A2A52DA23}" sibTransId="{6684716A-6BA5-44EF-B804-4B2F0013D976}"/>
    <dgm:cxn modelId="{8D2A142E-D429-458B-8F86-B66548BC73FB}" srcId="{59E08A27-C6D2-4B47-884B-E5465D82922C}" destId="{090BEA48-95A2-4E54-8935-7FD9D95161A7}" srcOrd="0" destOrd="0" parTransId="{22F91585-CF20-4B22-B427-253058224C92}" sibTransId="{568949FC-8601-4933-8F95-D33A2E38EC8E}"/>
    <dgm:cxn modelId="{66A7214F-4E18-45DE-9250-19F7215F6C5A}" type="presOf" srcId="{95EE01A9-0B04-49E7-8960-D3B09F56314E}" destId="{DFE37125-ED98-4C66-8655-8FD9320AA75D}" srcOrd="0" destOrd="1" presId="urn:microsoft.com/office/officeart/2005/8/layout/chevron2"/>
    <dgm:cxn modelId="{4C76BAF7-F2B4-4ACE-B0FA-38132162F2DC}" type="presOf" srcId="{F1776615-4AE7-4CC1-A379-5F966B406D15}" destId="{32181CF3-0744-47CD-9000-9125F859FE81}" srcOrd="0" destOrd="0" presId="urn:microsoft.com/office/officeart/2005/8/layout/chevron2"/>
    <dgm:cxn modelId="{2B6735FA-6986-4C5E-9759-1C963EC99F5B}" type="presOf" srcId="{037370C0-05D7-4C4C-AB37-7C61955BDA28}" destId="{85B922A9-2477-4DA8-870F-93D665CEF63C}" srcOrd="0" destOrd="0" presId="urn:microsoft.com/office/officeart/2005/8/layout/chevron2"/>
    <dgm:cxn modelId="{88221CB9-BDE8-4376-8BEC-300E37BE2460}" type="presParOf" srcId="{53E77781-8585-460B-BDEC-EC6BD45EF4C4}" destId="{89C5F88F-1517-4EDD-818B-55A0A8992907}" srcOrd="0" destOrd="0" presId="urn:microsoft.com/office/officeart/2005/8/layout/chevron2"/>
    <dgm:cxn modelId="{B32E36B1-0CD4-4CD6-B438-B2A81952798D}" type="presParOf" srcId="{89C5F88F-1517-4EDD-818B-55A0A8992907}" destId="{3B3816D0-BE56-45B7-91A3-E1D5E25B701D}" srcOrd="0" destOrd="0" presId="urn:microsoft.com/office/officeart/2005/8/layout/chevron2"/>
    <dgm:cxn modelId="{189807D7-732E-4990-9B98-ACEF9B05376C}" type="presParOf" srcId="{89C5F88F-1517-4EDD-818B-55A0A8992907}" destId="{BD7CCF33-C01F-4A58-9226-4A1EB526D399}" srcOrd="1" destOrd="0" presId="urn:microsoft.com/office/officeart/2005/8/layout/chevron2"/>
    <dgm:cxn modelId="{B90B77FA-2E60-4FC3-AD5B-5C7FFBDC2865}" type="presParOf" srcId="{53E77781-8585-460B-BDEC-EC6BD45EF4C4}" destId="{A1F4FABB-E686-436C-B4D9-52CC5783274D}" srcOrd="1" destOrd="0" presId="urn:microsoft.com/office/officeart/2005/8/layout/chevron2"/>
    <dgm:cxn modelId="{35300BF8-E52F-4B71-A57F-76E3043B73C9}" type="presParOf" srcId="{53E77781-8585-460B-BDEC-EC6BD45EF4C4}" destId="{5CC8C365-B5E6-4E44-AED2-2050905244C0}" srcOrd="2" destOrd="0" presId="urn:microsoft.com/office/officeart/2005/8/layout/chevron2"/>
    <dgm:cxn modelId="{DFA7E838-3EAA-48A1-B075-8DA15B753C52}" type="presParOf" srcId="{5CC8C365-B5E6-4E44-AED2-2050905244C0}" destId="{85B922A9-2477-4DA8-870F-93D665CEF63C}" srcOrd="0" destOrd="0" presId="urn:microsoft.com/office/officeart/2005/8/layout/chevron2"/>
    <dgm:cxn modelId="{B9608701-8DCE-4370-A5C4-C48489027159}" type="presParOf" srcId="{5CC8C365-B5E6-4E44-AED2-2050905244C0}" destId="{32181CF3-0744-47CD-9000-9125F859FE81}" srcOrd="1" destOrd="0" presId="urn:microsoft.com/office/officeart/2005/8/layout/chevron2"/>
    <dgm:cxn modelId="{4F193962-F547-4E59-93EF-F7B9882E0730}" type="presParOf" srcId="{53E77781-8585-460B-BDEC-EC6BD45EF4C4}" destId="{61507E93-B738-4BE4-9592-FBCCCDE26377}" srcOrd="3" destOrd="0" presId="urn:microsoft.com/office/officeart/2005/8/layout/chevron2"/>
    <dgm:cxn modelId="{C007A384-F5BF-49A8-8B98-C016C4839806}" type="presParOf" srcId="{53E77781-8585-460B-BDEC-EC6BD45EF4C4}" destId="{05499BDB-A5EB-4D90-9021-F53729B37E95}" srcOrd="4" destOrd="0" presId="urn:microsoft.com/office/officeart/2005/8/layout/chevron2"/>
    <dgm:cxn modelId="{89307B94-B02C-4B29-B626-217707E5AE5A}" type="presParOf" srcId="{05499BDB-A5EB-4D90-9021-F53729B37E95}" destId="{52CDD019-A864-4EEE-8DCC-C4DD0D9AC5BD}" srcOrd="0" destOrd="0" presId="urn:microsoft.com/office/officeart/2005/8/layout/chevron2"/>
    <dgm:cxn modelId="{B5D0A109-4A57-4FC3-9543-5038D3402C9F}" type="presParOf" srcId="{05499BDB-A5EB-4D90-9021-F53729B37E95}" destId="{DFE37125-ED98-4C66-8655-8FD9320AA7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647AA8-B4CA-47D8-BB8F-9229EBAA2DC3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04FFAE3-C8EC-4076-85B3-AA1F41CF5CB1}">
      <dgm:prSet custT="1"/>
      <dgm:spPr/>
      <dgm:t>
        <a:bodyPr/>
        <a:lstStyle/>
        <a:p>
          <a:pPr rtl="0"/>
          <a:r>
            <a:rPr lang="ru-RU" sz="1800" b="1" dirty="0" smtClean="0"/>
            <a:t>Награды </a:t>
          </a:r>
          <a:endParaRPr lang="ru-RU" sz="1800" b="1" dirty="0"/>
        </a:p>
      </dgm:t>
    </dgm:pt>
    <dgm:pt modelId="{9E219125-C5D4-464E-983E-17C73760EDB0}" type="parTrans" cxnId="{9E39CA0C-4756-4FA1-938B-A460ED6C996E}">
      <dgm:prSet/>
      <dgm:spPr/>
      <dgm:t>
        <a:bodyPr/>
        <a:lstStyle/>
        <a:p>
          <a:endParaRPr lang="ru-RU"/>
        </a:p>
      </dgm:t>
    </dgm:pt>
    <dgm:pt modelId="{2B74FC4F-1E9F-4D02-8706-B6F14CCD2D9F}" type="sibTrans" cxnId="{9E39CA0C-4756-4FA1-938B-A460ED6C996E}">
      <dgm:prSet/>
      <dgm:spPr/>
      <dgm:t>
        <a:bodyPr/>
        <a:lstStyle/>
        <a:p>
          <a:endParaRPr lang="ru-RU"/>
        </a:p>
      </dgm:t>
    </dgm:pt>
    <dgm:pt modelId="{05BFCFBE-9092-4EE6-9501-4E2EEE7B63A0}">
      <dgm:prSet custT="1"/>
      <dgm:spPr/>
      <dgm:t>
        <a:bodyPr/>
        <a:lstStyle/>
        <a:p>
          <a:pPr rtl="0"/>
          <a:r>
            <a:rPr lang="ru-RU" sz="1800" b="1" dirty="0" smtClean="0"/>
            <a:t>Профсоюзная деятельность </a:t>
          </a:r>
          <a:endParaRPr lang="ru-RU" sz="1800" b="1" dirty="0"/>
        </a:p>
      </dgm:t>
    </dgm:pt>
    <dgm:pt modelId="{19C7CC15-5B9C-4705-96BA-1D4E11564571}" type="parTrans" cxnId="{8FB49357-BDE3-4C04-8ABB-16636255BBBB}">
      <dgm:prSet/>
      <dgm:spPr/>
      <dgm:t>
        <a:bodyPr/>
        <a:lstStyle/>
        <a:p>
          <a:endParaRPr lang="ru-RU"/>
        </a:p>
      </dgm:t>
    </dgm:pt>
    <dgm:pt modelId="{58BB1551-6555-48A6-AA12-7153EF0E1E77}" type="sibTrans" cxnId="{8FB49357-BDE3-4C04-8ABB-16636255BBBB}">
      <dgm:prSet/>
      <dgm:spPr/>
      <dgm:t>
        <a:bodyPr/>
        <a:lstStyle/>
        <a:p>
          <a:endParaRPr lang="ru-RU"/>
        </a:p>
      </dgm:t>
    </dgm:pt>
    <dgm:pt modelId="{876FBE18-AD74-4F0A-8BAD-B51006E979ED}">
      <dgm:prSet custT="1"/>
      <dgm:spPr/>
      <dgm:t>
        <a:bodyPr/>
        <a:lstStyle/>
        <a:p>
          <a:pPr rtl="0"/>
          <a:r>
            <a:rPr lang="ru-RU" sz="1800" b="1" dirty="0" smtClean="0"/>
            <a:t>Профсоюзная </a:t>
          </a:r>
          <a:r>
            <a:rPr lang="ru-RU" sz="1800" b="1" dirty="0" smtClean="0"/>
            <a:t>организация</a:t>
          </a:r>
          <a:endParaRPr lang="ru-RU" sz="1800" b="1" dirty="0"/>
        </a:p>
      </dgm:t>
    </dgm:pt>
    <dgm:pt modelId="{646EEB5A-A116-43D6-8413-5ECEF0398DC9}" type="parTrans" cxnId="{B64F499F-8DAE-4045-ABF0-D49D007999E4}">
      <dgm:prSet/>
      <dgm:spPr/>
      <dgm:t>
        <a:bodyPr/>
        <a:lstStyle/>
        <a:p>
          <a:endParaRPr lang="ru-RU"/>
        </a:p>
      </dgm:t>
    </dgm:pt>
    <dgm:pt modelId="{C511D923-EFBB-4329-A588-ACFC23350D94}" type="sibTrans" cxnId="{B64F499F-8DAE-4045-ABF0-D49D007999E4}">
      <dgm:prSet/>
      <dgm:spPr/>
      <dgm:t>
        <a:bodyPr/>
        <a:lstStyle/>
        <a:p>
          <a:endParaRPr lang="ru-RU"/>
        </a:p>
      </dgm:t>
    </dgm:pt>
    <dgm:pt modelId="{B8DA283F-8EA9-405D-9241-4EBB3F0DE4D6}">
      <dgm:prSet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FB855112-601C-466C-8ACD-37268D74D609}" type="parTrans" cxnId="{6E185C32-D2D6-4EAF-8620-51B74BBAD636}">
      <dgm:prSet/>
      <dgm:spPr/>
      <dgm:t>
        <a:bodyPr/>
        <a:lstStyle/>
        <a:p>
          <a:endParaRPr lang="ru-RU"/>
        </a:p>
      </dgm:t>
    </dgm:pt>
    <dgm:pt modelId="{4647C988-BAA9-4995-A484-959C6BBFC54E}" type="sibTrans" cxnId="{6E185C32-D2D6-4EAF-8620-51B74BBAD636}">
      <dgm:prSet/>
      <dgm:spPr/>
      <dgm:t>
        <a:bodyPr/>
        <a:lstStyle/>
        <a:p>
          <a:endParaRPr lang="ru-RU"/>
        </a:p>
      </dgm:t>
    </dgm:pt>
    <dgm:pt modelId="{348002FA-3C80-43F3-B0B8-7F34EA0AA7CC}">
      <dgm:prSet/>
      <dgm:spPr/>
      <dgm:t>
        <a:bodyPr/>
        <a:lstStyle/>
        <a:p>
          <a:r>
            <a:rPr lang="ru-RU" dirty="0" smtClean="0"/>
            <a:t>Должность по основному месту работы</a:t>
          </a:r>
          <a:endParaRPr lang="ru-RU" dirty="0"/>
        </a:p>
      </dgm:t>
    </dgm:pt>
    <dgm:pt modelId="{5C42C10A-1BF2-45C2-9015-F97131F68E25}" type="parTrans" cxnId="{90C9F94C-8A78-44E8-B146-B3F5E09A4FCA}">
      <dgm:prSet/>
      <dgm:spPr/>
      <dgm:t>
        <a:bodyPr/>
        <a:lstStyle/>
        <a:p>
          <a:endParaRPr lang="ru-RU"/>
        </a:p>
      </dgm:t>
    </dgm:pt>
    <dgm:pt modelId="{49CC91FA-C169-43E2-8728-C6EDBE0F69A8}" type="sibTrans" cxnId="{90C9F94C-8A78-44E8-B146-B3F5E09A4FCA}">
      <dgm:prSet/>
      <dgm:spPr/>
      <dgm:t>
        <a:bodyPr/>
        <a:lstStyle/>
        <a:p>
          <a:endParaRPr lang="ru-RU"/>
        </a:p>
      </dgm:t>
    </dgm:pt>
    <dgm:pt modelId="{18402426-DD3A-419D-9F10-6285BF56D5FE}">
      <dgm:prSet custT="1"/>
      <dgm:spPr/>
      <dgm:t>
        <a:bodyPr/>
        <a:lstStyle/>
        <a:p>
          <a:r>
            <a:rPr lang="ru-RU" sz="1800" b="1" dirty="0" smtClean="0"/>
            <a:t>Общие данные</a:t>
          </a:r>
          <a:endParaRPr lang="ru-RU" sz="1800" b="1" dirty="0"/>
        </a:p>
      </dgm:t>
    </dgm:pt>
    <dgm:pt modelId="{F695F441-DA86-4F51-B3CC-BD71DC1A12C3}" type="parTrans" cxnId="{E2F97DD6-A179-4727-BA28-E0584DC5E45E}">
      <dgm:prSet/>
      <dgm:spPr/>
      <dgm:t>
        <a:bodyPr/>
        <a:lstStyle/>
        <a:p>
          <a:endParaRPr lang="ru-RU"/>
        </a:p>
      </dgm:t>
    </dgm:pt>
    <dgm:pt modelId="{20CB9CA9-ED19-4242-B6AE-AEFA58DF8AB9}" type="sibTrans" cxnId="{E2F97DD6-A179-4727-BA28-E0584DC5E45E}">
      <dgm:prSet/>
      <dgm:spPr/>
      <dgm:t>
        <a:bodyPr/>
        <a:lstStyle/>
        <a:p>
          <a:endParaRPr lang="ru-RU"/>
        </a:p>
      </dgm:t>
    </dgm:pt>
    <dgm:pt modelId="{D7F0950C-8F09-45EB-B7E5-0E629DD10545}">
      <dgm:prSet/>
      <dgm:spPr/>
      <dgm:t>
        <a:bodyPr/>
        <a:lstStyle/>
        <a:p>
          <a:r>
            <a:rPr lang="ru-RU" dirty="0" smtClean="0"/>
            <a:t>ФИО (полностью)</a:t>
          </a:r>
          <a:endParaRPr lang="ru-RU" dirty="0"/>
        </a:p>
      </dgm:t>
    </dgm:pt>
    <dgm:pt modelId="{AAD17A89-CF99-41C6-B789-FC51251A9264}" type="parTrans" cxnId="{5F1E3DA6-D5C1-4288-A573-E3C50322BF7B}">
      <dgm:prSet/>
      <dgm:spPr/>
      <dgm:t>
        <a:bodyPr/>
        <a:lstStyle/>
        <a:p>
          <a:endParaRPr lang="ru-RU"/>
        </a:p>
      </dgm:t>
    </dgm:pt>
    <dgm:pt modelId="{BE6408A9-6D31-444B-962F-502568DF4EB7}" type="sibTrans" cxnId="{5F1E3DA6-D5C1-4288-A573-E3C50322BF7B}">
      <dgm:prSet/>
      <dgm:spPr/>
      <dgm:t>
        <a:bodyPr/>
        <a:lstStyle/>
        <a:p>
          <a:endParaRPr lang="ru-RU"/>
        </a:p>
      </dgm:t>
    </dgm:pt>
    <dgm:pt modelId="{CBF3CDF0-CEAF-4AA1-9161-F9E6BDD3C4F4}">
      <dgm:prSet/>
      <dgm:spPr/>
      <dgm:t>
        <a:bodyPr/>
        <a:lstStyle/>
        <a:p>
          <a:r>
            <a:rPr lang="ru-RU" dirty="0" smtClean="0"/>
            <a:t>Муниципалитет</a:t>
          </a:r>
          <a:endParaRPr lang="ru-RU" dirty="0"/>
        </a:p>
      </dgm:t>
    </dgm:pt>
    <dgm:pt modelId="{5AA339FB-4C80-4DCA-ABED-E73E7A8B3463}" type="parTrans" cxnId="{BEBD00DD-4813-4773-A7A2-C0F28CC279D0}">
      <dgm:prSet/>
      <dgm:spPr/>
      <dgm:t>
        <a:bodyPr/>
        <a:lstStyle/>
        <a:p>
          <a:endParaRPr lang="ru-RU"/>
        </a:p>
      </dgm:t>
    </dgm:pt>
    <dgm:pt modelId="{E7377BC5-44EF-4B8B-9C68-BF3385A2FEAE}" type="sibTrans" cxnId="{BEBD00DD-4813-4773-A7A2-C0F28CC279D0}">
      <dgm:prSet/>
      <dgm:spPr/>
      <dgm:t>
        <a:bodyPr/>
        <a:lstStyle/>
        <a:p>
          <a:endParaRPr lang="ru-RU"/>
        </a:p>
      </dgm:t>
    </dgm:pt>
    <dgm:pt modelId="{9D435A3A-B3A3-4A46-AD30-D26F825BB7EF}">
      <dgm:prSet/>
      <dgm:spPr/>
      <dgm:t>
        <a:bodyPr/>
        <a:lstStyle/>
        <a:p>
          <a:r>
            <a:rPr lang="ru-RU" dirty="0" smtClean="0"/>
            <a:t>Первичная профсоюзная организация</a:t>
          </a:r>
          <a:endParaRPr lang="ru-RU" dirty="0"/>
        </a:p>
      </dgm:t>
    </dgm:pt>
    <dgm:pt modelId="{974DC74D-F923-4C86-82AF-D5B6AEE165C4}" type="parTrans" cxnId="{F23E38DB-4226-44DF-B11C-E3DAC0514F4C}">
      <dgm:prSet/>
      <dgm:spPr/>
      <dgm:t>
        <a:bodyPr/>
        <a:lstStyle/>
        <a:p>
          <a:endParaRPr lang="ru-RU"/>
        </a:p>
      </dgm:t>
    </dgm:pt>
    <dgm:pt modelId="{78F47AFE-0BC7-45F5-83CE-C2061BC6654D}" type="sibTrans" cxnId="{F23E38DB-4226-44DF-B11C-E3DAC0514F4C}">
      <dgm:prSet/>
      <dgm:spPr/>
      <dgm:t>
        <a:bodyPr/>
        <a:lstStyle/>
        <a:p>
          <a:endParaRPr lang="ru-RU"/>
        </a:p>
      </dgm:t>
    </dgm:pt>
    <dgm:pt modelId="{086B6BCB-0D71-4CE1-B9C2-99EC04D6D622}">
      <dgm:prSet custT="1"/>
      <dgm:spPr/>
      <dgm:t>
        <a:bodyPr/>
        <a:lstStyle/>
        <a:p>
          <a:r>
            <a:rPr lang="ru-RU" sz="1600" dirty="0" smtClean="0"/>
            <a:t>Профсоюзное поручение/ должность</a:t>
          </a:r>
          <a:endParaRPr lang="ru-RU" sz="1600" dirty="0"/>
        </a:p>
      </dgm:t>
    </dgm:pt>
    <dgm:pt modelId="{AB929134-E49A-4D85-9E2F-800C1FB3393E}" type="parTrans" cxnId="{EE98335E-9B29-4590-9C94-54F43A5BDBAA}">
      <dgm:prSet/>
      <dgm:spPr/>
      <dgm:t>
        <a:bodyPr/>
        <a:lstStyle/>
        <a:p>
          <a:endParaRPr lang="ru-RU"/>
        </a:p>
      </dgm:t>
    </dgm:pt>
    <dgm:pt modelId="{048C94F1-380A-4239-944F-4EF0CE6CF374}" type="sibTrans" cxnId="{EE98335E-9B29-4590-9C94-54F43A5BDBAA}">
      <dgm:prSet/>
      <dgm:spPr/>
      <dgm:t>
        <a:bodyPr/>
        <a:lstStyle/>
        <a:p>
          <a:endParaRPr lang="ru-RU"/>
        </a:p>
      </dgm:t>
    </dgm:pt>
    <dgm:pt modelId="{C67D3C1D-4716-407D-B900-8EA3F44388AC}">
      <dgm:prSet custT="1"/>
      <dgm:spPr/>
      <dgm:t>
        <a:bodyPr/>
        <a:lstStyle/>
        <a:p>
          <a:r>
            <a:rPr lang="ru-RU" sz="1600" dirty="0" smtClean="0"/>
            <a:t>Профсоюзный стаж</a:t>
          </a:r>
          <a:endParaRPr lang="ru-RU" sz="1600" dirty="0"/>
        </a:p>
      </dgm:t>
    </dgm:pt>
    <dgm:pt modelId="{A6D808F9-976E-4745-A301-124E548009D7}" type="parTrans" cxnId="{A1760D5A-912F-4335-80E4-4AF6F63D88C6}">
      <dgm:prSet/>
      <dgm:spPr/>
      <dgm:t>
        <a:bodyPr/>
        <a:lstStyle/>
        <a:p>
          <a:endParaRPr lang="ru-RU"/>
        </a:p>
      </dgm:t>
    </dgm:pt>
    <dgm:pt modelId="{489E05C7-B5B8-4F0A-B4C8-1F36859830DA}" type="sibTrans" cxnId="{A1760D5A-912F-4335-80E4-4AF6F63D88C6}">
      <dgm:prSet/>
      <dgm:spPr/>
      <dgm:t>
        <a:bodyPr/>
        <a:lstStyle/>
        <a:p>
          <a:endParaRPr lang="ru-RU"/>
        </a:p>
      </dgm:t>
    </dgm:pt>
    <dgm:pt modelId="{952D3919-74A9-473E-B002-93D7A5688D1F}">
      <dgm:prSet custT="1"/>
      <dgm:spPr/>
      <dgm:t>
        <a:bodyPr/>
        <a:lstStyle/>
        <a:p>
          <a:r>
            <a:rPr lang="ru-RU" sz="1600" dirty="0" smtClean="0"/>
            <a:t>Стаж профсоюзного активиста </a:t>
          </a:r>
          <a:r>
            <a:rPr lang="ru-RU" sz="1600" i="1" dirty="0" smtClean="0"/>
            <a:t>(выполнения поручения/ должности)</a:t>
          </a:r>
          <a:endParaRPr lang="ru-RU" sz="1600" i="1" dirty="0"/>
        </a:p>
      </dgm:t>
    </dgm:pt>
    <dgm:pt modelId="{E3DFAC3E-C283-460D-A9AF-67804762B96E}" type="parTrans" cxnId="{8307E505-C770-42F1-AA1F-F20939DF5591}">
      <dgm:prSet/>
      <dgm:spPr/>
      <dgm:t>
        <a:bodyPr/>
        <a:lstStyle/>
        <a:p>
          <a:endParaRPr lang="ru-RU"/>
        </a:p>
      </dgm:t>
    </dgm:pt>
    <dgm:pt modelId="{96D55384-260D-481F-9542-3CE45B87CE93}" type="sibTrans" cxnId="{8307E505-C770-42F1-AA1F-F20939DF5591}">
      <dgm:prSet/>
      <dgm:spPr/>
      <dgm:t>
        <a:bodyPr/>
        <a:lstStyle/>
        <a:p>
          <a:endParaRPr lang="ru-RU"/>
        </a:p>
      </dgm:t>
    </dgm:pt>
    <dgm:pt modelId="{ACEFF3D5-9B86-4D7D-AE0E-FCB62FB2F178}">
      <dgm:prSet custT="1"/>
      <dgm:spPr/>
      <dgm:t>
        <a:bodyPr/>
        <a:lstStyle/>
        <a:p>
          <a:r>
            <a:rPr lang="ru-RU" sz="1600" dirty="0" smtClean="0"/>
            <a:t>Основные вехи (моменты) профсоюзной работы</a:t>
          </a:r>
          <a:endParaRPr lang="ru-RU" sz="1600" dirty="0"/>
        </a:p>
      </dgm:t>
    </dgm:pt>
    <dgm:pt modelId="{BF505C59-480F-4A99-A107-52646985D358}" type="parTrans" cxnId="{FBF8F45A-12B7-47F6-B73E-2EA9033D6986}">
      <dgm:prSet/>
      <dgm:spPr/>
      <dgm:t>
        <a:bodyPr/>
        <a:lstStyle/>
        <a:p>
          <a:endParaRPr lang="ru-RU"/>
        </a:p>
      </dgm:t>
    </dgm:pt>
    <dgm:pt modelId="{9B31EF04-EAF8-42D2-85DF-B45C4B0377CA}" type="sibTrans" cxnId="{FBF8F45A-12B7-47F6-B73E-2EA9033D6986}">
      <dgm:prSet/>
      <dgm:spPr/>
      <dgm:t>
        <a:bodyPr/>
        <a:lstStyle/>
        <a:p>
          <a:endParaRPr lang="ru-RU"/>
        </a:p>
      </dgm:t>
    </dgm:pt>
    <dgm:pt modelId="{18BB2CAA-8137-4087-BB77-BBC19059CC8B}">
      <dgm:prSet custT="1"/>
      <dgm:spPr/>
      <dgm:t>
        <a:bodyPr/>
        <a:lstStyle/>
        <a:p>
          <a:r>
            <a:rPr lang="ru-RU" sz="1600" dirty="0" smtClean="0"/>
            <a:t>конкурсы, акции, мероприятия, другое                  </a:t>
          </a:r>
          <a:r>
            <a:rPr lang="ru-RU" sz="1600" i="1" dirty="0" smtClean="0"/>
            <a:t>отметить: организация или участие                  </a:t>
          </a:r>
          <a:r>
            <a:rPr lang="ru-RU" sz="1600" b="1" i="0" dirty="0" smtClean="0"/>
            <a:t>!!!результат участия</a:t>
          </a:r>
          <a:endParaRPr lang="ru-RU" sz="1500" b="1" i="0" dirty="0"/>
        </a:p>
      </dgm:t>
    </dgm:pt>
    <dgm:pt modelId="{B06DD707-F9D5-4A40-809A-B735FFF93A7C}" type="parTrans" cxnId="{B8C3A638-B7A4-4E9D-9AC0-AB01A4247F1A}">
      <dgm:prSet/>
      <dgm:spPr/>
      <dgm:t>
        <a:bodyPr/>
        <a:lstStyle/>
        <a:p>
          <a:endParaRPr lang="ru-RU"/>
        </a:p>
      </dgm:t>
    </dgm:pt>
    <dgm:pt modelId="{34D20E55-AA6F-431E-8B67-BE5D4D0DCADE}" type="sibTrans" cxnId="{B8C3A638-B7A4-4E9D-9AC0-AB01A4247F1A}">
      <dgm:prSet/>
      <dgm:spPr/>
      <dgm:t>
        <a:bodyPr/>
        <a:lstStyle/>
        <a:p>
          <a:endParaRPr lang="ru-RU"/>
        </a:p>
      </dgm:t>
    </dgm:pt>
    <dgm:pt modelId="{3C45BFE8-170F-417C-9F95-C933ECB19669}">
      <dgm:prSet/>
      <dgm:spPr/>
      <dgm:t>
        <a:bodyPr/>
        <a:lstStyle/>
        <a:p>
          <a:r>
            <a:rPr lang="ru-RU" dirty="0" smtClean="0"/>
            <a:t>Имеющиеся профсоюзные награды  </a:t>
          </a:r>
          <a:r>
            <a:rPr lang="ru-RU" i="1" dirty="0" smtClean="0"/>
            <a:t>реквизиты постановления, наименование награды</a:t>
          </a:r>
          <a:endParaRPr lang="ru-RU" dirty="0"/>
        </a:p>
      </dgm:t>
    </dgm:pt>
    <dgm:pt modelId="{96F11E83-EF31-46DA-AE52-9D9C17277504}" type="parTrans" cxnId="{17C16ED3-906F-4C0A-9CCB-549AEF8DF160}">
      <dgm:prSet/>
      <dgm:spPr/>
      <dgm:t>
        <a:bodyPr/>
        <a:lstStyle/>
        <a:p>
          <a:endParaRPr lang="ru-RU"/>
        </a:p>
      </dgm:t>
    </dgm:pt>
    <dgm:pt modelId="{65067F7D-452C-47CE-BC36-6369A8EC9004}" type="sibTrans" cxnId="{17C16ED3-906F-4C0A-9CCB-549AEF8DF160}">
      <dgm:prSet/>
      <dgm:spPr/>
      <dgm:t>
        <a:bodyPr/>
        <a:lstStyle/>
        <a:p>
          <a:endParaRPr lang="ru-RU"/>
        </a:p>
      </dgm:t>
    </dgm:pt>
    <dgm:pt modelId="{52F5368A-80C3-419C-9CDD-25475BCB3927}">
      <dgm:prSet/>
      <dgm:spPr/>
      <dgm:t>
        <a:bodyPr/>
        <a:lstStyle/>
        <a:p>
          <a:endParaRPr lang="ru-RU" dirty="0"/>
        </a:p>
      </dgm:t>
    </dgm:pt>
    <dgm:pt modelId="{FDF1173A-1146-45F3-AC15-C01413E321FD}" type="parTrans" cxnId="{22E02AB1-83E2-4A3E-86FF-1A7C0235950E}">
      <dgm:prSet/>
      <dgm:spPr/>
      <dgm:t>
        <a:bodyPr/>
        <a:lstStyle/>
        <a:p>
          <a:endParaRPr lang="ru-RU"/>
        </a:p>
      </dgm:t>
    </dgm:pt>
    <dgm:pt modelId="{9F037851-03D6-4893-9652-E7ECE6E4A0DD}" type="sibTrans" cxnId="{22E02AB1-83E2-4A3E-86FF-1A7C0235950E}">
      <dgm:prSet/>
      <dgm:spPr/>
      <dgm:t>
        <a:bodyPr/>
        <a:lstStyle/>
        <a:p>
          <a:endParaRPr lang="ru-RU"/>
        </a:p>
      </dgm:t>
    </dgm:pt>
    <dgm:pt modelId="{193D238F-EC75-4FE8-A3F5-300C4A99C435}">
      <dgm:prSet/>
      <dgm:spPr/>
      <dgm:t>
        <a:bodyPr/>
        <a:lstStyle/>
        <a:p>
          <a:r>
            <a:rPr lang="ru-RU" dirty="0" smtClean="0"/>
            <a:t>Планируемый месяц награждения</a:t>
          </a:r>
          <a:endParaRPr lang="ru-RU" dirty="0"/>
        </a:p>
      </dgm:t>
    </dgm:pt>
    <dgm:pt modelId="{7E0B067C-F1D6-4CC6-A260-B80207B8C189}" type="parTrans" cxnId="{FB0C51F1-5A02-4254-B15F-934A1CD652F9}">
      <dgm:prSet/>
      <dgm:spPr/>
      <dgm:t>
        <a:bodyPr/>
        <a:lstStyle/>
        <a:p>
          <a:endParaRPr lang="ru-RU"/>
        </a:p>
      </dgm:t>
    </dgm:pt>
    <dgm:pt modelId="{6256F13E-866C-49B3-9D6B-F5551AE3A87C}" type="sibTrans" cxnId="{FB0C51F1-5A02-4254-B15F-934A1CD652F9}">
      <dgm:prSet/>
      <dgm:spPr/>
      <dgm:t>
        <a:bodyPr/>
        <a:lstStyle/>
        <a:p>
          <a:endParaRPr lang="ru-RU"/>
        </a:p>
      </dgm:t>
    </dgm:pt>
    <dgm:pt modelId="{C6788A42-7629-4DE6-A6C2-6104FB79170A}">
      <dgm:prSet/>
      <dgm:spPr/>
      <dgm:t>
        <a:bodyPr/>
        <a:lstStyle/>
        <a:p>
          <a:r>
            <a:rPr lang="ru-RU" dirty="0" smtClean="0"/>
            <a:t>Основание для предстоящего поощрения </a:t>
          </a:r>
          <a:r>
            <a:rPr lang="ru-RU" i="1" dirty="0" smtClean="0"/>
            <a:t>(в соответствии с положением о наградах)</a:t>
          </a:r>
          <a:endParaRPr lang="ru-RU" i="1" dirty="0"/>
        </a:p>
      </dgm:t>
    </dgm:pt>
    <dgm:pt modelId="{E78F470B-202D-4944-BB3D-FAB4BB9D86FC}" type="parTrans" cxnId="{9FD9BCAC-D50A-403F-8347-000BD08B800F}">
      <dgm:prSet/>
      <dgm:spPr/>
      <dgm:t>
        <a:bodyPr/>
        <a:lstStyle/>
        <a:p>
          <a:endParaRPr lang="ru-RU"/>
        </a:p>
      </dgm:t>
    </dgm:pt>
    <dgm:pt modelId="{FBD8297B-DC96-4C54-BC52-93FEA314E9B1}" type="sibTrans" cxnId="{9FD9BCAC-D50A-403F-8347-000BD08B800F}">
      <dgm:prSet/>
      <dgm:spPr/>
      <dgm:t>
        <a:bodyPr/>
        <a:lstStyle/>
        <a:p>
          <a:endParaRPr lang="ru-RU"/>
        </a:p>
      </dgm:t>
    </dgm:pt>
    <dgm:pt modelId="{1A645A4E-9180-4859-83FF-07FDE400BA17}">
      <dgm:prSet/>
      <dgm:spPr/>
      <dgm:t>
        <a:bodyPr/>
        <a:lstStyle/>
        <a:p>
          <a:r>
            <a:rPr lang="ru-RU" dirty="0" smtClean="0"/>
            <a:t>Вид и уровень предстоящего поощрения </a:t>
          </a:r>
          <a:r>
            <a:rPr lang="ru-RU" i="1" dirty="0" smtClean="0"/>
            <a:t>благодарность, грамота, знак, медаль</a:t>
          </a:r>
          <a:endParaRPr lang="ru-RU" i="1" dirty="0"/>
        </a:p>
      </dgm:t>
    </dgm:pt>
    <dgm:pt modelId="{C241C241-1F4F-4231-9C2E-4C3DDB7475AB}" type="parTrans" cxnId="{90FEF0E8-E28B-441D-AA1A-D6E0F073EB26}">
      <dgm:prSet/>
      <dgm:spPr/>
      <dgm:t>
        <a:bodyPr/>
        <a:lstStyle/>
        <a:p>
          <a:endParaRPr lang="ru-RU"/>
        </a:p>
      </dgm:t>
    </dgm:pt>
    <dgm:pt modelId="{40DDFCAF-84B1-4652-B688-FCFF8347B924}" type="sibTrans" cxnId="{90FEF0E8-E28B-441D-AA1A-D6E0F073EB26}">
      <dgm:prSet/>
      <dgm:spPr/>
      <dgm:t>
        <a:bodyPr/>
        <a:lstStyle/>
        <a:p>
          <a:endParaRPr lang="ru-RU"/>
        </a:p>
      </dgm:t>
    </dgm:pt>
    <dgm:pt modelId="{ED873BB0-BD08-4A21-9F28-EED400BA6E6F}" type="pres">
      <dgm:prSet presAssocID="{98647AA8-B4CA-47D8-BB8F-9229EBAA2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564534-9396-4172-BA40-236893DCDA0B}" type="pres">
      <dgm:prSet presAssocID="{876FBE18-AD74-4F0A-8BAD-B51006E979ED}" presName="composite" presStyleCnt="0"/>
      <dgm:spPr/>
      <dgm:t>
        <a:bodyPr/>
        <a:lstStyle/>
        <a:p>
          <a:endParaRPr lang="ru-RU"/>
        </a:p>
      </dgm:t>
    </dgm:pt>
    <dgm:pt modelId="{73088008-D049-4E0F-BA90-422E1A8BC05F}" type="pres">
      <dgm:prSet presAssocID="{876FBE18-AD74-4F0A-8BAD-B51006E979E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D361C-6FA0-424A-9A3F-E4923FC1CF1F}" type="pres">
      <dgm:prSet presAssocID="{876FBE18-AD74-4F0A-8BAD-B51006E979E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2C212-2656-444F-BFD1-999C5A7A910C}" type="pres">
      <dgm:prSet presAssocID="{C511D923-EFBB-4329-A588-ACFC23350D94}" presName="space" presStyleCnt="0"/>
      <dgm:spPr/>
      <dgm:t>
        <a:bodyPr/>
        <a:lstStyle/>
        <a:p>
          <a:endParaRPr lang="ru-RU"/>
        </a:p>
      </dgm:t>
    </dgm:pt>
    <dgm:pt modelId="{735C1DEF-6868-43C4-BF1B-F945E586F3BD}" type="pres">
      <dgm:prSet presAssocID="{18402426-DD3A-419D-9F10-6285BF56D5FE}" presName="composite" presStyleCnt="0"/>
      <dgm:spPr/>
      <dgm:t>
        <a:bodyPr/>
        <a:lstStyle/>
        <a:p>
          <a:endParaRPr lang="ru-RU"/>
        </a:p>
      </dgm:t>
    </dgm:pt>
    <dgm:pt modelId="{F34B3496-0D6C-4FE7-8233-1EEFE8A40FD5}" type="pres">
      <dgm:prSet presAssocID="{18402426-DD3A-419D-9F10-6285BF56D5F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3B9D2-2E48-42C4-8F65-DC5CD09C4386}" type="pres">
      <dgm:prSet presAssocID="{18402426-DD3A-419D-9F10-6285BF56D5F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380FB-91FB-4DD7-B4F0-0D4103C2F12F}" type="pres">
      <dgm:prSet presAssocID="{20CB9CA9-ED19-4242-B6AE-AEFA58DF8AB9}" presName="space" presStyleCnt="0"/>
      <dgm:spPr/>
      <dgm:t>
        <a:bodyPr/>
        <a:lstStyle/>
        <a:p>
          <a:endParaRPr lang="ru-RU"/>
        </a:p>
      </dgm:t>
    </dgm:pt>
    <dgm:pt modelId="{BA139DF5-4560-4140-9C7D-51D973D93173}" type="pres">
      <dgm:prSet presAssocID="{05BFCFBE-9092-4EE6-9501-4E2EEE7B63A0}" presName="composite" presStyleCnt="0"/>
      <dgm:spPr/>
      <dgm:t>
        <a:bodyPr/>
        <a:lstStyle/>
        <a:p>
          <a:endParaRPr lang="ru-RU"/>
        </a:p>
      </dgm:t>
    </dgm:pt>
    <dgm:pt modelId="{5D8C9483-D836-4A55-928C-4CFA350DA52A}" type="pres">
      <dgm:prSet presAssocID="{05BFCFBE-9092-4EE6-9501-4E2EEE7B63A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67753-8761-4EAF-B1F5-6420895FE983}" type="pres">
      <dgm:prSet presAssocID="{05BFCFBE-9092-4EE6-9501-4E2EEE7B63A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9AD83-B427-4D4F-8A8A-738785661209}" type="pres">
      <dgm:prSet presAssocID="{58BB1551-6555-48A6-AA12-7153EF0E1E77}" presName="space" presStyleCnt="0"/>
      <dgm:spPr/>
      <dgm:t>
        <a:bodyPr/>
        <a:lstStyle/>
        <a:p>
          <a:endParaRPr lang="ru-RU"/>
        </a:p>
      </dgm:t>
    </dgm:pt>
    <dgm:pt modelId="{670DE768-6FE8-4C87-A2E6-4058DBA99A9F}" type="pres">
      <dgm:prSet presAssocID="{104FFAE3-C8EC-4076-85B3-AA1F41CF5CB1}" presName="composite" presStyleCnt="0"/>
      <dgm:spPr/>
      <dgm:t>
        <a:bodyPr/>
        <a:lstStyle/>
        <a:p>
          <a:endParaRPr lang="ru-RU"/>
        </a:p>
      </dgm:t>
    </dgm:pt>
    <dgm:pt modelId="{493C9E71-0E78-40C0-B52A-C13DB8CA1F8A}" type="pres">
      <dgm:prSet presAssocID="{104FFAE3-C8EC-4076-85B3-AA1F41CF5CB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A7597-9B12-40E8-9D4E-3BD94B7BD2FC}" type="pres">
      <dgm:prSet presAssocID="{104FFAE3-C8EC-4076-85B3-AA1F41CF5CB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C4C9D6-DF68-4817-86B7-025C1F53BF2D}" type="presOf" srcId="{05BFCFBE-9092-4EE6-9501-4E2EEE7B63A0}" destId="{5D8C9483-D836-4A55-928C-4CFA350DA52A}" srcOrd="0" destOrd="0" presId="urn:microsoft.com/office/officeart/2005/8/layout/hList1"/>
    <dgm:cxn modelId="{5F1E3DA6-D5C1-4288-A573-E3C50322BF7B}" srcId="{18402426-DD3A-419D-9F10-6285BF56D5FE}" destId="{D7F0950C-8F09-45EB-B7E5-0E629DD10545}" srcOrd="0" destOrd="0" parTransId="{AAD17A89-CF99-41C6-B789-FC51251A9264}" sibTransId="{BE6408A9-6D31-444B-962F-502568DF4EB7}"/>
    <dgm:cxn modelId="{71452DE9-D5B4-4936-952E-008456CCE0F5}" type="presOf" srcId="{9D435A3A-B3A3-4A46-AD30-D26F825BB7EF}" destId="{1A5D361C-6FA0-424A-9A3F-E4923FC1CF1F}" srcOrd="0" destOrd="1" presId="urn:microsoft.com/office/officeart/2005/8/layout/hList1"/>
    <dgm:cxn modelId="{85C12365-F6DD-4BBA-9D8B-2A9F7F82F1B1}" type="presOf" srcId="{1A645A4E-9180-4859-83FF-07FDE400BA17}" destId="{29CA7597-9B12-40E8-9D4E-3BD94B7BD2FC}" srcOrd="0" destOrd="1" presId="urn:microsoft.com/office/officeart/2005/8/layout/hList1"/>
    <dgm:cxn modelId="{E5E64418-6BE2-4CA8-A2F2-2AE1187AFCF9}" type="presOf" srcId="{3C45BFE8-170F-417C-9F95-C933ECB19669}" destId="{29CA7597-9B12-40E8-9D4E-3BD94B7BD2FC}" srcOrd="0" destOrd="0" presId="urn:microsoft.com/office/officeart/2005/8/layout/hList1"/>
    <dgm:cxn modelId="{B8C3A638-B7A4-4E9D-9AC0-AB01A4247F1A}" srcId="{05BFCFBE-9092-4EE6-9501-4E2EEE7B63A0}" destId="{18BB2CAA-8137-4087-BB77-BBC19059CC8B}" srcOrd="4" destOrd="0" parTransId="{B06DD707-F9D5-4A40-809A-B735FFF93A7C}" sibTransId="{34D20E55-AA6F-431E-8B67-BE5D4D0DCADE}"/>
    <dgm:cxn modelId="{C30F78B3-9610-45DB-9DFF-3F681BCBEFD7}" type="presOf" srcId="{18BB2CAA-8137-4087-BB77-BBC19059CC8B}" destId="{B8867753-8761-4EAF-B1F5-6420895FE983}" srcOrd="0" destOrd="4" presId="urn:microsoft.com/office/officeart/2005/8/layout/hList1"/>
    <dgm:cxn modelId="{E4B8F5DD-C421-49F0-A689-B8C7427BDA6F}" type="presOf" srcId="{98647AA8-B4CA-47D8-BB8F-9229EBAA2DC3}" destId="{ED873BB0-BD08-4A21-9F28-EED400BA6E6F}" srcOrd="0" destOrd="0" presId="urn:microsoft.com/office/officeart/2005/8/layout/hList1"/>
    <dgm:cxn modelId="{ED3E070C-BE9B-48AA-84FA-0A5AF3584673}" type="presOf" srcId="{D7F0950C-8F09-45EB-B7E5-0E629DD10545}" destId="{8373B9D2-2E48-42C4-8F65-DC5CD09C4386}" srcOrd="0" destOrd="0" presId="urn:microsoft.com/office/officeart/2005/8/layout/hList1"/>
    <dgm:cxn modelId="{9E39CA0C-4756-4FA1-938B-A460ED6C996E}" srcId="{98647AA8-B4CA-47D8-BB8F-9229EBAA2DC3}" destId="{104FFAE3-C8EC-4076-85B3-AA1F41CF5CB1}" srcOrd="3" destOrd="0" parTransId="{9E219125-C5D4-464E-983E-17C73760EDB0}" sibTransId="{2B74FC4F-1E9F-4D02-8706-B6F14CCD2D9F}"/>
    <dgm:cxn modelId="{37E97960-C38E-406B-97C7-CB094526715F}" type="presOf" srcId="{876FBE18-AD74-4F0A-8BAD-B51006E979ED}" destId="{73088008-D049-4E0F-BA90-422E1A8BC05F}" srcOrd="0" destOrd="0" presId="urn:microsoft.com/office/officeart/2005/8/layout/hList1"/>
    <dgm:cxn modelId="{B64F499F-8DAE-4045-ABF0-D49D007999E4}" srcId="{98647AA8-B4CA-47D8-BB8F-9229EBAA2DC3}" destId="{876FBE18-AD74-4F0A-8BAD-B51006E979ED}" srcOrd="0" destOrd="0" parTransId="{646EEB5A-A116-43D6-8413-5ECEF0398DC9}" sibTransId="{C511D923-EFBB-4329-A588-ACFC23350D94}"/>
    <dgm:cxn modelId="{CCC8AED9-04E6-478D-B807-DA35F6D93347}" type="presOf" srcId="{ACEFF3D5-9B86-4D7D-AE0E-FCB62FB2F178}" destId="{B8867753-8761-4EAF-B1F5-6420895FE983}" srcOrd="0" destOrd="3" presId="urn:microsoft.com/office/officeart/2005/8/layout/hList1"/>
    <dgm:cxn modelId="{34229884-6B0B-458E-9B7A-563CD55B44F8}" type="presOf" srcId="{B8DA283F-8EA9-405D-9241-4EBB3F0DE4D6}" destId="{8373B9D2-2E48-42C4-8F65-DC5CD09C4386}" srcOrd="0" destOrd="1" presId="urn:microsoft.com/office/officeart/2005/8/layout/hList1"/>
    <dgm:cxn modelId="{0C73237D-4E18-4F8A-809B-232C40238D19}" type="presOf" srcId="{C6788A42-7629-4DE6-A6C2-6104FB79170A}" destId="{29CA7597-9B12-40E8-9D4E-3BD94B7BD2FC}" srcOrd="0" destOrd="2" presId="urn:microsoft.com/office/officeart/2005/8/layout/hList1"/>
    <dgm:cxn modelId="{03EABD5C-235F-4770-98E6-334CFE82D960}" type="presOf" srcId="{C67D3C1D-4716-407D-B900-8EA3F44388AC}" destId="{B8867753-8761-4EAF-B1F5-6420895FE983}" srcOrd="0" destOrd="1" presId="urn:microsoft.com/office/officeart/2005/8/layout/hList1"/>
    <dgm:cxn modelId="{C940D96E-DB4B-4990-B78A-9F7CD7766E20}" type="presOf" srcId="{CBF3CDF0-CEAF-4AA1-9161-F9E6BDD3C4F4}" destId="{1A5D361C-6FA0-424A-9A3F-E4923FC1CF1F}" srcOrd="0" destOrd="0" presId="urn:microsoft.com/office/officeart/2005/8/layout/hList1"/>
    <dgm:cxn modelId="{ECB59923-5A8C-4D34-A375-3EC10AF71897}" type="presOf" srcId="{18402426-DD3A-419D-9F10-6285BF56D5FE}" destId="{F34B3496-0D6C-4FE7-8233-1EEFE8A40FD5}" srcOrd="0" destOrd="0" presId="urn:microsoft.com/office/officeart/2005/8/layout/hList1"/>
    <dgm:cxn modelId="{2B8DA55D-C146-4D57-8FA5-66A351BF670E}" type="presOf" srcId="{348002FA-3C80-43F3-B0B8-7F34EA0AA7CC}" destId="{8373B9D2-2E48-42C4-8F65-DC5CD09C4386}" srcOrd="0" destOrd="2" presId="urn:microsoft.com/office/officeart/2005/8/layout/hList1"/>
    <dgm:cxn modelId="{E2F97DD6-A179-4727-BA28-E0584DC5E45E}" srcId="{98647AA8-B4CA-47D8-BB8F-9229EBAA2DC3}" destId="{18402426-DD3A-419D-9F10-6285BF56D5FE}" srcOrd="1" destOrd="0" parTransId="{F695F441-DA86-4F51-B3CC-BD71DC1A12C3}" sibTransId="{20CB9CA9-ED19-4242-B6AE-AEFA58DF8AB9}"/>
    <dgm:cxn modelId="{FBF8F45A-12B7-47F6-B73E-2EA9033D6986}" srcId="{05BFCFBE-9092-4EE6-9501-4E2EEE7B63A0}" destId="{ACEFF3D5-9B86-4D7D-AE0E-FCB62FB2F178}" srcOrd="3" destOrd="0" parTransId="{BF505C59-480F-4A99-A107-52646985D358}" sibTransId="{9B31EF04-EAF8-42D2-85DF-B45C4B0377CA}"/>
    <dgm:cxn modelId="{8FB49357-BDE3-4C04-8ABB-16636255BBBB}" srcId="{98647AA8-B4CA-47D8-BB8F-9229EBAA2DC3}" destId="{05BFCFBE-9092-4EE6-9501-4E2EEE7B63A0}" srcOrd="2" destOrd="0" parTransId="{19C7CC15-5B9C-4705-96BA-1D4E11564571}" sibTransId="{58BB1551-6555-48A6-AA12-7153EF0E1E77}"/>
    <dgm:cxn modelId="{F23E38DB-4226-44DF-B11C-E3DAC0514F4C}" srcId="{876FBE18-AD74-4F0A-8BAD-B51006E979ED}" destId="{9D435A3A-B3A3-4A46-AD30-D26F825BB7EF}" srcOrd="1" destOrd="0" parTransId="{974DC74D-F923-4C86-82AF-D5B6AEE165C4}" sibTransId="{78F47AFE-0BC7-45F5-83CE-C2061BC6654D}"/>
    <dgm:cxn modelId="{21A85E67-E1FD-4F01-905E-E521AA010A9D}" type="presOf" srcId="{104FFAE3-C8EC-4076-85B3-AA1F41CF5CB1}" destId="{493C9E71-0E78-40C0-B52A-C13DB8CA1F8A}" srcOrd="0" destOrd="0" presId="urn:microsoft.com/office/officeart/2005/8/layout/hList1"/>
    <dgm:cxn modelId="{C84CB796-C805-46CF-AA25-73DC767C2F6C}" type="presOf" srcId="{52F5368A-80C3-419C-9CDD-25475BCB3927}" destId="{29CA7597-9B12-40E8-9D4E-3BD94B7BD2FC}" srcOrd="0" destOrd="4" presId="urn:microsoft.com/office/officeart/2005/8/layout/hList1"/>
    <dgm:cxn modelId="{FEE1D209-82C2-4E50-9CBD-5F4F35F44937}" type="presOf" srcId="{086B6BCB-0D71-4CE1-B9C2-99EC04D6D622}" destId="{B8867753-8761-4EAF-B1F5-6420895FE983}" srcOrd="0" destOrd="0" presId="urn:microsoft.com/office/officeart/2005/8/layout/hList1"/>
    <dgm:cxn modelId="{BEBD00DD-4813-4773-A7A2-C0F28CC279D0}" srcId="{876FBE18-AD74-4F0A-8BAD-B51006E979ED}" destId="{CBF3CDF0-CEAF-4AA1-9161-F9E6BDD3C4F4}" srcOrd="0" destOrd="0" parTransId="{5AA339FB-4C80-4DCA-ABED-E73E7A8B3463}" sibTransId="{E7377BC5-44EF-4B8B-9C68-BF3385A2FEAE}"/>
    <dgm:cxn modelId="{797EB598-CCCD-4C7E-B4E1-C735BD39E21C}" type="presOf" srcId="{952D3919-74A9-473E-B002-93D7A5688D1F}" destId="{B8867753-8761-4EAF-B1F5-6420895FE983}" srcOrd="0" destOrd="2" presId="urn:microsoft.com/office/officeart/2005/8/layout/hList1"/>
    <dgm:cxn modelId="{90C9F94C-8A78-44E8-B146-B3F5E09A4FCA}" srcId="{18402426-DD3A-419D-9F10-6285BF56D5FE}" destId="{348002FA-3C80-43F3-B0B8-7F34EA0AA7CC}" srcOrd="2" destOrd="0" parTransId="{5C42C10A-1BF2-45C2-9015-F97131F68E25}" sibTransId="{49CC91FA-C169-43E2-8728-C6EDBE0F69A8}"/>
    <dgm:cxn modelId="{90FEF0E8-E28B-441D-AA1A-D6E0F073EB26}" srcId="{104FFAE3-C8EC-4076-85B3-AA1F41CF5CB1}" destId="{1A645A4E-9180-4859-83FF-07FDE400BA17}" srcOrd="1" destOrd="0" parTransId="{C241C241-1F4F-4231-9C2E-4C3DDB7475AB}" sibTransId="{40DDFCAF-84B1-4652-B688-FCFF8347B924}"/>
    <dgm:cxn modelId="{9FD9BCAC-D50A-403F-8347-000BD08B800F}" srcId="{104FFAE3-C8EC-4076-85B3-AA1F41CF5CB1}" destId="{C6788A42-7629-4DE6-A6C2-6104FB79170A}" srcOrd="2" destOrd="0" parTransId="{E78F470B-202D-4944-BB3D-FAB4BB9D86FC}" sibTransId="{FBD8297B-DC96-4C54-BC52-93FEA314E9B1}"/>
    <dgm:cxn modelId="{3291E72B-062B-4A91-8093-480F8DF340AA}" type="presOf" srcId="{193D238F-EC75-4FE8-A3F5-300C4A99C435}" destId="{29CA7597-9B12-40E8-9D4E-3BD94B7BD2FC}" srcOrd="0" destOrd="3" presId="urn:microsoft.com/office/officeart/2005/8/layout/hList1"/>
    <dgm:cxn modelId="{EE98335E-9B29-4590-9C94-54F43A5BDBAA}" srcId="{05BFCFBE-9092-4EE6-9501-4E2EEE7B63A0}" destId="{086B6BCB-0D71-4CE1-B9C2-99EC04D6D622}" srcOrd="0" destOrd="0" parTransId="{AB929134-E49A-4D85-9E2F-800C1FB3393E}" sibTransId="{048C94F1-380A-4239-944F-4EF0CE6CF374}"/>
    <dgm:cxn modelId="{FB0C51F1-5A02-4254-B15F-934A1CD652F9}" srcId="{104FFAE3-C8EC-4076-85B3-AA1F41CF5CB1}" destId="{193D238F-EC75-4FE8-A3F5-300C4A99C435}" srcOrd="3" destOrd="0" parTransId="{7E0B067C-F1D6-4CC6-A260-B80207B8C189}" sibTransId="{6256F13E-866C-49B3-9D6B-F5551AE3A87C}"/>
    <dgm:cxn modelId="{22E02AB1-83E2-4A3E-86FF-1A7C0235950E}" srcId="{104FFAE3-C8EC-4076-85B3-AA1F41CF5CB1}" destId="{52F5368A-80C3-419C-9CDD-25475BCB3927}" srcOrd="4" destOrd="0" parTransId="{FDF1173A-1146-45F3-AC15-C01413E321FD}" sibTransId="{9F037851-03D6-4893-9652-E7ECE6E4A0DD}"/>
    <dgm:cxn modelId="{8307E505-C770-42F1-AA1F-F20939DF5591}" srcId="{05BFCFBE-9092-4EE6-9501-4E2EEE7B63A0}" destId="{952D3919-74A9-473E-B002-93D7A5688D1F}" srcOrd="2" destOrd="0" parTransId="{E3DFAC3E-C283-460D-A9AF-67804762B96E}" sibTransId="{96D55384-260D-481F-9542-3CE45B87CE93}"/>
    <dgm:cxn modelId="{6E185C32-D2D6-4EAF-8620-51B74BBAD636}" srcId="{18402426-DD3A-419D-9F10-6285BF56D5FE}" destId="{B8DA283F-8EA9-405D-9241-4EBB3F0DE4D6}" srcOrd="1" destOrd="0" parTransId="{FB855112-601C-466C-8ACD-37268D74D609}" sibTransId="{4647C988-BAA9-4995-A484-959C6BBFC54E}"/>
    <dgm:cxn modelId="{A1760D5A-912F-4335-80E4-4AF6F63D88C6}" srcId="{05BFCFBE-9092-4EE6-9501-4E2EEE7B63A0}" destId="{C67D3C1D-4716-407D-B900-8EA3F44388AC}" srcOrd="1" destOrd="0" parTransId="{A6D808F9-976E-4745-A301-124E548009D7}" sibTransId="{489E05C7-B5B8-4F0A-B4C8-1F36859830DA}"/>
    <dgm:cxn modelId="{17C16ED3-906F-4C0A-9CCB-549AEF8DF160}" srcId="{104FFAE3-C8EC-4076-85B3-AA1F41CF5CB1}" destId="{3C45BFE8-170F-417C-9F95-C933ECB19669}" srcOrd="0" destOrd="0" parTransId="{96F11E83-EF31-46DA-AE52-9D9C17277504}" sibTransId="{65067F7D-452C-47CE-BC36-6369A8EC9004}"/>
    <dgm:cxn modelId="{83994578-5CF7-4D5E-B6E2-75BFDB73DDEA}" type="presParOf" srcId="{ED873BB0-BD08-4A21-9F28-EED400BA6E6F}" destId="{7D564534-9396-4172-BA40-236893DCDA0B}" srcOrd="0" destOrd="0" presId="urn:microsoft.com/office/officeart/2005/8/layout/hList1"/>
    <dgm:cxn modelId="{A77EBF37-6D1A-4A9C-A7F7-C06C83384002}" type="presParOf" srcId="{7D564534-9396-4172-BA40-236893DCDA0B}" destId="{73088008-D049-4E0F-BA90-422E1A8BC05F}" srcOrd="0" destOrd="0" presId="urn:microsoft.com/office/officeart/2005/8/layout/hList1"/>
    <dgm:cxn modelId="{BF582971-0F1C-4F78-87CC-130CD31A4EEA}" type="presParOf" srcId="{7D564534-9396-4172-BA40-236893DCDA0B}" destId="{1A5D361C-6FA0-424A-9A3F-E4923FC1CF1F}" srcOrd="1" destOrd="0" presId="urn:microsoft.com/office/officeart/2005/8/layout/hList1"/>
    <dgm:cxn modelId="{C914C8DA-C2AC-4CA2-BAD2-E9CD546E63AC}" type="presParOf" srcId="{ED873BB0-BD08-4A21-9F28-EED400BA6E6F}" destId="{2262C212-2656-444F-BFD1-999C5A7A910C}" srcOrd="1" destOrd="0" presId="urn:microsoft.com/office/officeart/2005/8/layout/hList1"/>
    <dgm:cxn modelId="{7C37AD80-3317-4298-8C5B-1B6F55EFEC95}" type="presParOf" srcId="{ED873BB0-BD08-4A21-9F28-EED400BA6E6F}" destId="{735C1DEF-6868-43C4-BF1B-F945E586F3BD}" srcOrd="2" destOrd="0" presId="urn:microsoft.com/office/officeart/2005/8/layout/hList1"/>
    <dgm:cxn modelId="{B138B555-3E80-4D9D-8A5A-2F146860F6C1}" type="presParOf" srcId="{735C1DEF-6868-43C4-BF1B-F945E586F3BD}" destId="{F34B3496-0D6C-4FE7-8233-1EEFE8A40FD5}" srcOrd="0" destOrd="0" presId="urn:microsoft.com/office/officeart/2005/8/layout/hList1"/>
    <dgm:cxn modelId="{652C6DB7-9AC7-495A-B67C-B4C296401A2F}" type="presParOf" srcId="{735C1DEF-6868-43C4-BF1B-F945E586F3BD}" destId="{8373B9D2-2E48-42C4-8F65-DC5CD09C4386}" srcOrd="1" destOrd="0" presId="urn:microsoft.com/office/officeart/2005/8/layout/hList1"/>
    <dgm:cxn modelId="{DD52C794-255C-4083-A90A-5FA8A41B251F}" type="presParOf" srcId="{ED873BB0-BD08-4A21-9F28-EED400BA6E6F}" destId="{6EC380FB-91FB-4DD7-B4F0-0D4103C2F12F}" srcOrd="3" destOrd="0" presId="urn:microsoft.com/office/officeart/2005/8/layout/hList1"/>
    <dgm:cxn modelId="{484D70C3-FC17-4EA6-B4D8-CF389DF47468}" type="presParOf" srcId="{ED873BB0-BD08-4A21-9F28-EED400BA6E6F}" destId="{BA139DF5-4560-4140-9C7D-51D973D93173}" srcOrd="4" destOrd="0" presId="urn:microsoft.com/office/officeart/2005/8/layout/hList1"/>
    <dgm:cxn modelId="{33A96343-0555-4934-BB3D-DFB003AE0E0C}" type="presParOf" srcId="{BA139DF5-4560-4140-9C7D-51D973D93173}" destId="{5D8C9483-D836-4A55-928C-4CFA350DA52A}" srcOrd="0" destOrd="0" presId="urn:microsoft.com/office/officeart/2005/8/layout/hList1"/>
    <dgm:cxn modelId="{DF0E2265-A52C-4F3A-8F0F-F7BA88CEAE18}" type="presParOf" srcId="{BA139DF5-4560-4140-9C7D-51D973D93173}" destId="{B8867753-8761-4EAF-B1F5-6420895FE983}" srcOrd="1" destOrd="0" presId="urn:microsoft.com/office/officeart/2005/8/layout/hList1"/>
    <dgm:cxn modelId="{D2D195F2-AD98-4D9F-B9B9-CA5839F3103C}" type="presParOf" srcId="{ED873BB0-BD08-4A21-9F28-EED400BA6E6F}" destId="{37A9AD83-B427-4D4F-8A8A-738785661209}" srcOrd="5" destOrd="0" presId="urn:microsoft.com/office/officeart/2005/8/layout/hList1"/>
    <dgm:cxn modelId="{53466F5A-9F5A-4022-B790-7F6A53009CDE}" type="presParOf" srcId="{ED873BB0-BD08-4A21-9F28-EED400BA6E6F}" destId="{670DE768-6FE8-4C87-A2E6-4058DBA99A9F}" srcOrd="6" destOrd="0" presId="urn:microsoft.com/office/officeart/2005/8/layout/hList1"/>
    <dgm:cxn modelId="{C15AB4CB-80E6-4207-9B25-72959F4AB7B4}" type="presParOf" srcId="{670DE768-6FE8-4C87-A2E6-4058DBA99A9F}" destId="{493C9E71-0E78-40C0-B52A-C13DB8CA1F8A}" srcOrd="0" destOrd="0" presId="urn:microsoft.com/office/officeart/2005/8/layout/hList1"/>
    <dgm:cxn modelId="{5213B630-286A-4152-B07A-44FE6C66CB16}" type="presParOf" srcId="{670DE768-6FE8-4C87-A2E6-4058DBA99A9F}" destId="{29CA7597-9B12-40E8-9D4E-3BD94B7BD2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5EAB42-8B77-40AD-BEF3-95A811E1517A}" type="doc">
      <dgm:prSet loTypeId="urn:microsoft.com/office/officeart/2005/8/layout/h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2E2422-2DA2-453B-838B-CB6121B4F8DB}">
      <dgm:prSet/>
      <dgm:spPr/>
      <dgm:t>
        <a:bodyPr/>
        <a:lstStyle/>
        <a:p>
          <a:pPr rtl="0"/>
          <a:r>
            <a:rPr lang="ru-RU" dirty="0" smtClean="0"/>
            <a:t>Информация           о члене профсоюза</a:t>
          </a:r>
          <a:endParaRPr lang="ru-RU" dirty="0"/>
        </a:p>
      </dgm:t>
    </dgm:pt>
    <dgm:pt modelId="{F8E29633-69C6-4D88-B293-57874834D860}" type="parTrans" cxnId="{50015186-17C2-4E0E-8906-B0B934C0E58F}">
      <dgm:prSet/>
      <dgm:spPr/>
      <dgm:t>
        <a:bodyPr/>
        <a:lstStyle/>
        <a:p>
          <a:endParaRPr lang="ru-RU"/>
        </a:p>
      </dgm:t>
    </dgm:pt>
    <dgm:pt modelId="{8E3973AD-91C3-47A6-B7E8-1ABF235E9E7A}" type="sibTrans" cxnId="{50015186-17C2-4E0E-8906-B0B934C0E58F}">
      <dgm:prSet/>
      <dgm:spPr/>
      <dgm:t>
        <a:bodyPr/>
        <a:lstStyle/>
        <a:p>
          <a:endParaRPr lang="ru-RU"/>
        </a:p>
      </dgm:t>
    </dgm:pt>
    <dgm:pt modelId="{FB75A531-04E8-4CF6-8A4E-7E85C5415870}">
      <dgm:prSet custT="1"/>
      <dgm:spPr/>
      <dgm:t>
        <a:bodyPr/>
        <a:lstStyle/>
        <a:p>
          <a:pPr rtl="0"/>
          <a:r>
            <a:rPr lang="ru-RU" sz="2400" b="1" dirty="0" smtClean="0"/>
            <a:t>ПРЕДСТАВЛЕНИЕ </a:t>
          </a:r>
          <a:r>
            <a:rPr lang="ru-RU" sz="1800" dirty="0" smtClean="0"/>
            <a:t>                                          на члена профсоюза, представленного к профсоюзной награде</a:t>
          </a:r>
          <a:endParaRPr lang="ru-RU" sz="1800" dirty="0"/>
        </a:p>
      </dgm:t>
    </dgm:pt>
    <dgm:pt modelId="{0DC68A7F-F486-4E61-A5D9-4D3F8A971BE4}" type="parTrans" cxnId="{D01DB0D6-7AEE-4ABF-B95B-92A05FC0D606}">
      <dgm:prSet/>
      <dgm:spPr/>
      <dgm:t>
        <a:bodyPr/>
        <a:lstStyle/>
        <a:p>
          <a:endParaRPr lang="ru-RU"/>
        </a:p>
      </dgm:t>
    </dgm:pt>
    <dgm:pt modelId="{6C7DF9FB-1502-41F9-B1F9-EDBE2E1CC8F4}" type="sibTrans" cxnId="{D01DB0D6-7AEE-4ABF-B95B-92A05FC0D606}">
      <dgm:prSet/>
      <dgm:spPr/>
      <dgm:t>
        <a:bodyPr/>
        <a:lstStyle/>
        <a:p>
          <a:endParaRPr lang="ru-RU"/>
        </a:p>
      </dgm:t>
    </dgm:pt>
    <dgm:pt modelId="{AC36E7CA-892D-4FF1-86B4-C6C1FB96D62F}">
      <dgm:prSet/>
      <dgm:spPr/>
      <dgm:t>
        <a:bodyPr/>
        <a:lstStyle/>
        <a:p>
          <a:r>
            <a:rPr lang="ru-RU" dirty="0" smtClean="0"/>
            <a:t>Общие данные</a:t>
          </a:r>
          <a:endParaRPr lang="ru-RU" dirty="0"/>
        </a:p>
      </dgm:t>
    </dgm:pt>
    <dgm:pt modelId="{6AE7639F-61C3-4F3D-A84E-015EC32B9011}" type="parTrans" cxnId="{D6DAE8E7-C241-4211-AD76-2CDB1119F0A0}">
      <dgm:prSet/>
      <dgm:spPr/>
      <dgm:t>
        <a:bodyPr/>
        <a:lstStyle/>
        <a:p>
          <a:endParaRPr lang="ru-RU"/>
        </a:p>
      </dgm:t>
    </dgm:pt>
    <dgm:pt modelId="{25EC497E-7618-43E6-841D-133E0006963C}" type="sibTrans" cxnId="{D6DAE8E7-C241-4211-AD76-2CDB1119F0A0}">
      <dgm:prSet/>
      <dgm:spPr/>
      <dgm:t>
        <a:bodyPr/>
        <a:lstStyle/>
        <a:p>
          <a:endParaRPr lang="ru-RU"/>
        </a:p>
      </dgm:t>
    </dgm:pt>
    <dgm:pt modelId="{E6C7E3BC-7F24-4CB3-A642-82BD9A162F41}">
      <dgm:prSet/>
      <dgm:spPr/>
      <dgm:t>
        <a:bodyPr/>
        <a:lstStyle/>
        <a:p>
          <a:r>
            <a:rPr lang="ru-RU" dirty="0" smtClean="0"/>
            <a:t>Награды </a:t>
          </a:r>
          <a:endParaRPr lang="ru-RU" dirty="0"/>
        </a:p>
      </dgm:t>
    </dgm:pt>
    <dgm:pt modelId="{7C954A25-718C-47EE-9153-217D1E78154E}" type="parTrans" cxnId="{ED2C1675-E48C-4F93-904C-2362E37A6478}">
      <dgm:prSet/>
      <dgm:spPr/>
      <dgm:t>
        <a:bodyPr/>
        <a:lstStyle/>
        <a:p>
          <a:endParaRPr lang="ru-RU"/>
        </a:p>
      </dgm:t>
    </dgm:pt>
    <dgm:pt modelId="{10BFC4CF-7BE0-483D-B8F1-A6B04D656922}" type="sibTrans" cxnId="{ED2C1675-E48C-4F93-904C-2362E37A6478}">
      <dgm:prSet/>
      <dgm:spPr/>
      <dgm:t>
        <a:bodyPr/>
        <a:lstStyle/>
        <a:p>
          <a:endParaRPr lang="ru-RU"/>
        </a:p>
      </dgm:t>
    </dgm:pt>
    <dgm:pt modelId="{0FC94A05-A651-474D-8639-937D35E03419}">
      <dgm:prSet/>
      <dgm:spPr/>
      <dgm:t>
        <a:bodyPr/>
        <a:lstStyle/>
        <a:p>
          <a:r>
            <a:rPr lang="ru-RU" dirty="0" smtClean="0"/>
            <a:t>Профсоюзная деятельность</a:t>
          </a:r>
          <a:endParaRPr lang="ru-RU" dirty="0"/>
        </a:p>
      </dgm:t>
    </dgm:pt>
    <dgm:pt modelId="{D28C169A-FFF9-4547-B7D3-55F4BBC38EA8}" type="parTrans" cxnId="{51F41B85-0B26-4E3D-A4DC-81A05012B3AD}">
      <dgm:prSet/>
      <dgm:spPr/>
      <dgm:t>
        <a:bodyPr/>
        <a:lstStyle/>
        <a:p>
          <a:endParaRPr lang="ru-RU"/>
        </a:p>
      </dgm:t>
    </dgm:pt>
    <dgm:pt modelId="{B1A0BEFD-6C6B-4171-A9FD-F598E6FC3E04}" type="sibTrans" cxnId="{51F41B85-0B26-4E3D-A4DC-81A05012B3AD}">
      <dgm:prSet/>
      <dgm:spPr/>
      <dgm:t>
        <a:bodyPr/>
        <a:lstStyle/>
        <a:p>
          <a:endParaRPr lang="ru-RU"/>
        </a:p>
      </dgm:t>
    </dgm:pt>
    <dgm:pt modelId="{9108A7E4-956F-4A5C-905F-78D3FD346191}" type="pres">
      <dgm:prSet presAssocID="{BB5EAB42-8B77-40AD-BEF3-95A811E1517A}" presName="Name0" presStyleCnt="0">
        <dgm:presLayoutVars>
          <dgm:dir/>
          <dgm:animLvl val="lvl"/>
          <dgm:resizeHandles val="exact"/>
        </dgm:presLayoutVars>
      </dgm:prSet>
      <dgm:spPr/>
    </dgm:pt>
    <dgm:pt modelId="{8B636A31-3256-4DC0-AA1E-DAC52359BD62}" type="pres">
      <dgm:prSet presAssocID="{BB5EAB42-8B77-40AD-BEF3-95A811E1517A}" presName="tSp" presStyleCnt="0"/>
      <dgm:spPr/>
    </dgm:pt>
    <dgm:pt modelId="{BDB1D82E-EA01-4D9A-ACF1-7310B841488F}" type="pres">
      <dgm:prSet presAssocID="{BB5EAB42-8B77-40AD-BEF3-95A811E1517A}" presName="bSp" presStyleCnt="0"/>
      <dgm:spPr/>
    </dgm:pt>
    <dgm:pt modelId="{5DC00F29-93E2-4FF9-9D08-7BF9A41457FA}" type="pres">
      <dgm:prSet presAssocID="{BB5EAB42-8B77-40AD-BEF3-95A811E1517A}" presName="process" presStyleCnt="0"/>
      <dgm:spPr/>
    </dgm:pt>
    <dgm:pt modelId="{C068DA2C-BBFF-4D13-A5D9-617705D03C68}" type="pres">
      <dgm:prSet presAssocID="{B22E2422-2DA2-453B-838B-CB6121B4F8DB}" presName="composite1" presStyleCnt="0"/>
      <dgm:spPr/>
    </dgm:pt>
    <dgm:pt modelId="{DDE35B12-CA04-4FC1-9CF4-6D953BA0C000}" type="pres">
      <dgm:prSet presAssocID="{B22E2422-2DA2-453B-838B-CB6121B4F8DB}" presName="dummyNode1" presStyleLbl="node1" presStyleIdx="0" presStyleCnt="2"/>
      <dgm:spPr/>
    </dgm:pt>
    <dgm:pt modelId="{1A42FAF6-A435-4C7A-AD3A-F3FAC49236A5}" type="pres">
      <dgm:prSet presAssocID="{B22E2422-2DA2-453B-838B-CB6121B4F8DB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D53AE-0450-41F4-9A98-7FFEEAC345E6}" type="pres">
      <dgm:prSet presAssocID="{B22E2422-2DA2-453B-838B-CB6121B4F8DB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5907D-E019-42D6-97A7-7FA389196792}" type="pres">
      <dgm:prSet presAssocID="{B22E2422-2DA2-453B-838B-CB6121B4F8DB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57FEA5AA-F797-44D9-BC51-0545FD192E7B}" type="pres">
      <dgm:prSet presAssocID="{B22E2422-2DA2-453B-838B-CB6121B4F8DB}" presName="connSite1" presStyleCnt="0"/>
      <dgm:spPr/>
    </dgm:pt>
    <dgm:pt modelId="{FB4BBA80-FA45-4C69-9BC7-365D0BCDA003}" type="pres">
      <dgm:prSet presAssocID="{8E3973AD-91C3-47A6-B7E8-1ABF235E9E7A}" presName="Name9" presStyleLbl="sibTrans2D1" presStyleIdx="0" presStyleCnt="1"/>
      <dgm:spPr/>
    </dgm:pt>
    <dgm:pt modelId="{0862D52A-9A44-4278-A785-A6F2C7F0810C}" type="pres">
      <dgm:prSet presAssocID="{FB75A531-04E8-4CF6-8A4E-7E85C5415870}" presName="composite2" presStyleCnt="0"/>
      <dgm:spPr/>
    </dgm:pt>
    <dgm:pt modelId="{8784FF37-78C0-4595-AC48-DAFB50CF183B}" type="pres">
      <dgm:prSet presAssocID="{FB75A531-04E8-4CF6-8A4E-7E85C5415870}" presName="dummyNode2" presStyleLbl="node1" presStyleIdx="0" presStyleCnt="2"/>
      <dgm:spPr/>
    </dgm:pt>
    <dgm:pt modelId="{10CE73F4-C31E-4CBC-ACC1-3E58A79E93F2}" type="pres">
      <dgm:prSet presAssocID="{FB75A531-04E8-4CF6-8A4E-7E85C5415870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4BEC2-9F56-4177-96DC-5E8D29380582}" type="pres">
      <dgm:prSet presAssocID="{FB75A531-04E8-4CF6-8A4E-7E85C541587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75114-DEAB-451D-A052-2A95EFCEEF17}" type="pres">
      <dgm:prSet presAssocID="{FB75A531-04E8-4CF6-8A4E-7E85C5415870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09E3E-35C7-4328-86FF-60A11340B20D}" type="pres">
      <dgm:prSet presAssocID="{FB75A531-04E8-4CF6-8A4E-7E85C5415870}" presName="connSite2" presStyleCnt="0"/>
      <dgm:spPr/>
    </dgm:pt>
  </dgm:ptLst>
  <dgm:cxnLst>
    <dgm:cxn modelId="{ED2C1675-E48C-4F93-904C-2362E37A6478}" srcId="{B22E2422-2DA2-453B-838B-CB6121B4F8DB}" destId="{E6C7E3BC-7F24-4CB3-A642-82BD9A162F41}" srcOrd="2" destOrd="0" parTransId="{7C954A25-718C-47EE-9153-217D1E78154E}" sibTransId="{10BFC4CF-7BE0-483D-B8F1-A6B04D656922}"/>
    <dgm:cxn modelId="{D01DB0D6-7AEE-4ABF-B95B-92A05FC0D606}" srcId="{BB5EAB42-8B77-40AD-BEF3-95A811E1517A}" destId="{FB75A531-04E8-4CF6-8A4E-7E85C5415870}" srcOrd="1" destOrd="0" parTransId="{0DC68A7F-F486-4E61-A5D9-4D3F8A971BE4}" sibTransId="{6C7DF9FB-1502-41F9-B1F9-EDBE2E1CC8F4}"/>
    <dgm:cxn modelId="{5D178EFD-9862-4637-8C7B-57647EB846BE}" type="presOf" srcId="{AC36E7CA-892D-4FF1-86B4-C6C1FB96D62F}" destId="{EA3D53AE-0450-41F4-9A98-7FFEEAC345E6}" srcOrd="1" destOrd="0" presId="urn:microsoft.com/office/officeart/2005/8/layout/hProcess4"/>
    <dgm:cxn modelId="{CB4F1CBC-F1A7-4DC5-8802-6DB3D8ADD22B}" type="presOf" srcId="{FB75A531-04E8-4CF6-8A4E-7E85C5415870}" destId="{FC975114-DEAB-451D-A052-2A95EFCEEF17}" srcOrd="0" destOrd="0" presId="urn:microsoft.com/office/officeart/2005/8/layout/hProcess4"/>
    <dgm:cxn modelId="{582E8AFE-F060-4547-9A62-0FD30BAE6E85}" type="presOf" srcId="{E6C7E3BC-7F24-4CB3-A642-82BD9A162F41}" destId="{1A42FAF6-A435-4C7A-AD3A-F3FAC49236A5}" srcOrd="0" destOrd="2" presId="urn:microsoft.com/office/officeart/2005/8/layout/hProcess4"/>
    <dgm:cxn modelId="{D6DAE8E7-C241-4211-AD76-2CDB1119F0A0}" srcId="{B22E2422-2DA2-453B-838B-CB6121B4F8DB}" destId="{AC36E7CA-892D-4FF1-86B4-C6C1FB96D62F}" srcOrd="0" destOrd="0" parTransId="{6AE7639F-61C3-4F3D-A84E-015EC32B9011}" sibTransId="{25EC497E-7618-43E6-841D-133E0006963C}"/>
    <dgm:cxn modelId="{E95E8E6C-DD93-4A66-B554-9025D56598A7}" type="presOf" srcId="{B22E2422-2DA2-453B-838B-CB6121B4F8DB}" destId="{A385907D-E019-42D6-97A7-7FA389196792}" srcOrd="0" destOrd="0" presId="urn:microsoft.com/office/officeart/2005/8/layout/hProcess4"/>
    <dgm:cxn modelId="{4EA06DFF-20C8-47AA-8441-7E95CB4FE9A4}" type="presOf" srcId="{0FC94A05-A651-474D-8639-937D35E03419}" destId="{EA3D53AE-0450-41F4-9A98-7FFEEAC345E6}" srcOrd="1" destOrd="1" presId="urn:microsoft.com/office/officeart/2005/8/layout/hProcess4"/>
    <dgm:cxn modelId="{51F41B85-0B26-4E3D-A4DC-81A05012B3AD}" srcId="{B22E2422-2DA2-453B-838B-CB6121B4F8DB}" destId="{0FC94A05-A651-474D-8639-937D35E03419}" srcOrd="1" destOrd="0" parTransId="{D28C169A-FFF9-4547-B7D3-55F4BBC38EA8}" sibTransId="{B1A0BEFD-6C6B-4171-A9FD-F598E6FC3E04}"/>
    <dgm:cxn modelId="{51BEB4EA-20EB-4540-B22B-62CCD370F86B}" type="presOf" srcId="{8E3973AD-91C3-47A6-B7E8-1ABF235E9E7A}" destId="{FB4BBA80-FA45-4C69-9BC7-365D0BCDA003}" srcOrd="0" destOrd="0" presId="urn:microsoft.com/office/officeart/2005/8/layout/hProcess4"/>
    <dgm:cxn modelId="{50015186-17C2-4E0E-8906-B0B934C0E58F}" srcId="{BB5EAB42-8B77-40AD-BEF3-95A811E1517A}" destId="{B22E2422-2DA2-453B-838B-CB6121B4F8DB}" srcOrd="0" destOrd="0" parTransId="{F8E29633-69C6-4D88-B293-57874834D860}" sibTransId="{8E3973AD-91C3-47A6-B7E8-1ABF235E9E7A}"/>
    <dgm:cxn modelId="{2A8EF9D8-04B7-4410-9668-488408A5D3C8}" type="presOf" srcId="{0FC94A05-A651-474D-8639-937D35E03419}" destId="{1A42FAF6-A435-4C7A-AD3A-F3FAC49236A5}" srcOrd="0" destOrd="1" presId="urn:microsoft.com/office/officeart/2005/8/layout/hProcess4"/>
    <dgm:cxn modelId="{C2CF7CF2-D733-4382-AAF6-5F3991BB5D09}" type="presOf" srcId="{E6C7E3BC-7F24-4CB3-A642-82BD9A162F41}" destId="{EA3D53AE-0450-41F4-9A98-7FFEEAC345E6}" srcOrd="1" destOrd="2" presId="urn:microsoft.com/office/officeart/2005/8/layout/hProcess4"/>
    <dgm:cxn modelId="{9FDE84F8-C104-4592-B786-1E9FBFF66FDF}" type="presOf" srcId="{BB5EAB42-8B77-40AD-BEF3-95A811E1517A}" destId="{9108A7E4-956F-4A5C-905F-78D3FD346191}" srcOrd="0" destOrd="0" presId="urn:microsoft.com/office/officeart/2005/8/layout/hProcess4"/>
    <dgm:cxn modelId="{AE760C59-AB77-4F83-BBCD-E908DD24C627}" type="presOf" srcId="{AC36E7CA-892D-4FF1-86B4-C6C1FB96D62F}" destId="{1A42FAF6-A435-4C7A-AD3A-F3FAC49236A5}" srcOrd="0" destOrd="0" presId="urn:microsoft.com/office/officeart/2005/8/layout/hProcess4"/>
    <dgm:cxn modelId="{5BE27EE5-7476-44B1-8595-80F7BED03601}" type="presParOf" srcId="{9108A7E4-956F-4A5C-905F-78D3FD346191}" destId="{8B636A31-3256-4DC0-AA1E-DAC52359BD62}" srcOrd="0" destOrd="0" presId="urn:microsoft.com/office/officeart/2005/8/layout/hProcess4"/>
    <dgm:cxn modelId="{700ED88B-92F9-4283-9A85-6379DAE651AA}" type="presParOf" srcId="{9108A7E4-956F-4A5C-905F-78D3FD346191}" destId="{BDB1D82E-EA01-4D9A-ACF1-7310B841488F}" srcOrd="1" destOrd="0" presId="urn:microsoft.com/office/officeart/2005/8/layout/hProcess4"/>
    <dgm:cxn modelId="{D2EA6E71-FD5E-4583-B1E2-118DC2CB7C9C}" type="presParOf" srcId="{9108A7E4-956F-4A5C-905F-78D3FD346191}" destId="{5DC00F29-93E2-4FF9-9D08-7BF9A41457FA}" srcOrd="2" destOrd="0" presId="urn:microsoft.com/office/officeart/2005/8/layout/hProcess4"/>
    <dgm:cxn modelId="{0E21EA44-FCA7-45EB-B85F-8A3AFDAA3BB8}" type="presParOf" srcId="{5DC00F29-93E2-4FF9-9D08-7BF9A41457FA}" destId="{C068DA2C-BBFF-4D13-A5D9-617705D03C68}" srcOrd="0" destOrd="0" presId="urn:microsoft.com/office/officeart/2005/8/layout/hProcess4"/>
    <dgm:cxn modelId="{6B5FB9BB-FFCB-404A-9FE4-2D84D4B431D9}" type="presParOf" srcId="{C068DA2C-BBFF-4D13-A5D9-617705D03C68}" destId="{DDE35B12-CA04-4FC1-9CF4-6D953BA0C000}" srcOrd="0" destOrd="0" presId="urn:microsoft.com/office/officeart/2005/8/layout/hProcess4"/>
    <dgm:cxn modelId="{58F699AE-910D-4C9A-A049-67B40CE258A2}" type="presParOf" srcId="{C068DA2C-BBFF-4D13-A5D9-617705D03C68}" destId="{1A42FAF6-A435-4C7A-AD3A-F3FAC49236A5}" srcOrd="1" destOrd="0" presId="urn:microsoft.com/office/officeart/2005/8/layout/hProcess4"/>
    <dgm:cxn modelId="{EF4F5EA0-845B-4139-9BA4-11E4F0B32E5F}" type="presParOf" srcId="{C068DA2C-BBFF-4D13-A5D9-617705D03C68}" destId="{EA3D53AE-0450-41F4-9A98-7FFEEAC345E6}" srcOrd="2" destOrd="0" presId="urn:microsoft.com/office/officeart/2005/8/layout/hProcess4"/>
    <dgm:cxn modelId="{FCF381B8-5286-48BA-8850-1A0E627163AB}" type="presParOf" srcId="{C068DA2C-BBFF-4D13-A5D9-617705D03C68}" destId="{A385907D-E019-42D6-97A7-7FA389196792}" srcOrd="3" destOrd="0" presId="urn:microsoft.com/office/officeart/2005/8/layout/hProcess4"/>
    <dgm:cxn modelId="{0285290C-8462-42E8-BB61-66CB78B86E60}" type="presParOf" srcId="{C068DA2C-BBFF-4D13-A5D9-617705D03C68}" destId="{57FEA5AA-F797-44D9-BC51-0545FD192E7B}" srcOrd="4" destOrd="0" presId="urn:microsoft.com/office/officeart/2005/8/layout/hProcess4"/>
    <dgm:cxn modelId="{EE285F8C-94B6-403D-BCA5-945AABF9D3F8}" type="presParOf" srcId="{5DC00F29-93E2-4FF9-9D08-7BF9A41457FA}" destId="{FB4BBA80-FA45-4C69-9BC7-365D0BCDA003}" srcOrd="1" destOrd="0" presId="urn:microsoft.com/office/officeart/2005/8/layout/hProcess4"/>
    <dgm:cxn modelId="{9723A646-7DF3-413A-AE1D-91474E97C83D}" type="presParOf" srcId="{5DC00F29-93E2-4FF9-9D08-7BF9A41457FA}" destId="{0862D52A-9A44-4278-A785-A6F2C7F0810C}" srcOrd="2" destOrd="0" presId="urn:microsoft.com/office/officeart/2005/8/layout/hProcess4"/>
    <dgm:cxn modelId="{A25A11F9-A994-4DDE-ABEA-F6D17929928B}" type="presParOf" srcId="{0862D52A-9A44-4278-A785-A6F2C7F0810C}" destId="{8784FF37-78C0-4595-AC48-DAFB50CF183B}" srcOrd="0" destOrd="0" presId="urn:microsoft.com/office/officeart/2005/8/layout/hProcess4"/>
    <dgm:cxn modelId="{87AE4F3A-6B23-463E-9656-E9182A33206E}" type="presParOf" srcId="{0862D52A-9A44-4278-A785-A6F2C7F0810C}" destId="{10CE73F4-C31E-4CBC-ACC1-3E58A79E93F2}" srcOrd="1" destOrd="0" presId="urn:microsoft.com/office/officeart/2005/8/layout/hProcess4"/>
    <dgm:cxn modelId="{3AF98231-5DB1-4802-AA32-B2F208C50FFD}" type="presParOf" srcId="{0862D52A-9A44-4278-A785-A6F2C7F0810C}" destId="{CAC4BEC2-9F56-4177-96DC-5E8D29380582}" srcOrd="2" destOrd="0" presId="urn:microsoft.com/office/officeart/2005/8/layout/hProcess4"/>
    <dgm:cxn modelId="{EA74EB41-9E37-4737-9ED1-0952C8F6A4E7}" type="presParOf" srcId="{0862D52A-9A44-4278-A785-A6F2C7F0810C}" destId="{FC975114-DEAB-451D-A052-2A95EFCEEF17}" srcOrd="3" destOrd="0" presId="urn:microsoft.com/office/officeart/2005/8/layout/hProcess4"/>
    <dgm:cxn modelId="{E07184CC-75E3-41B9-A0B9-B0AFE6DC1A02}" type="presParOf" srcId="{0862D52A-9A44-4278-A785-A6F2C7F0810C}" destId="{80F09E3E-35C7-4328-86FF-60A11340B20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BBBFB4-1FE4-45E3-A103-B765C7B099E6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938AE96-EB57-478A-8B5F-96424F26A7F6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</a:rPr>
            <a:t>Первичная профсоюзная организация</a:t>
          </a:r>
          <a:endParaRPr lang="ru-RU" sz="1800" b="1" dirty="0">
            <a:solidFill>
              <a:schemeClr val="tx1"/>
            </a:solidFill>
          </a:endParaRPr>
        </a:p>
      </dgm:t>
    </dgm:pt>
    <dgm:pt modelId="{AF0CB3C8-DCCC-46DD-965D-84E428DF74DA}" type="parTrans" cxnId="{21DB71B9-4C78-4D1A-895F-A08075C0EB73}">
      <dgm:prSet/>
      <dgm:spPr/>
      <dgm:t>
        <a:bodyPr/>
        <a:lstStyle/>
        <a:p>
          <a:endParaRPr lang="ru-RU"/>
        </a:p>
      </dgm:t>
    </dgm:pt>
    <dgm:pt modelId="{13CA2123-9909-46A9-B5C4-39C08ADA3478}" type="sibTrans" cxnId="{21DB71B9-4C78-4D1A-895F-A08075C0EB73}">
      <dgm:prSet/>
      <dgm:spPr/>
      <dgm:t>
        <a:bodyPr/>
        <a:lstStyle/>
        <a:p>
          <a:endParaRPr lang="ru-RU"/>
        </a:p>
      </dgm:t>
    </dgm:pt>
    <dgm:pt modelId="{54016154-203F-44C0-B05C-F601E182223A}">
      <dgm:prSet/>
      <dgm:spPr/>
      <dgm:t>
        <a:bodyPr/>
        <a:lstStyle/>
        <a:p>
          <a:endParaRPr lang="ru-RU"/>
        </a:p>
      </dgm:t>
    </dgm:pt>
    <dgm:pt modelId="{0C7CBE1D-BF6A-4595-AFCD-0D7145C29731}" type="parTrans" cxnId="{A0571BC4-A5D1-4083-9C11-C2928000098C}">
      <dgm:prSet/>
      <dgm:spPr/>
      <dgm:t>
        <a:bodyPr/>
        <a:lstStyle/>
        <a:p>
          <a:endParaRPr lang="ru-RU"/>
        </a:p>
      </dgm:t>
    </dgm:pt>
    <dgm:pt modelId="{09A90F5E-3A58-4FA6-960B-83228B3A10D0}" type="sibTrans" cxnId="{A0571BC4-A5D1-4083-9C11-C2928000098C}">
      <dgm:prSet/>
      <dgm:spPr/>
      <dgm:t>
        <a:bodyPr/>
        <a:lstStyle/>
        <a:p>
          <a:endParaRPr lang="ru-RU"/>
        </a:p>
      </dgm:t>
    </dgm:pt>
    <dgm:pt modelId="{2DD1E4C2-7811-425B-8403-20FCB2556FDD}">
      <dgm:prSet/>
      <dgm:spPr/>
      <dgm:t>
        <a:bodyPr/>
        <a:lstStyle/>
        <a:p>
          <a:endParaRPr lang="ru-RU"/>
        </a:p>
      </dgm:t>
    </dgm:pt>
    <dgm:pt modelId="{AA8BE77B-0BBB-4234-BFAB-1A58732D9FC2}" type="parTrans" cxnId="{3151CF79-4BC9-4C3E-8672-33FB93BA2433}">
      <dgm:prSet/>
      <dgm:spPr/>
      <dgm:t>
        <a:bodyPr/>
        <a:lstStyle/>
        <a:p>
          <a:endParaRPr lang="ru-RU"/>
        </a:p>
      </dgm:t>
    </dgm:pt>
    <dgm:pt modelId="{7E4182FE-E0D6-41B1-B5BD-9896CD3D28C8}" type="sibTrans" cxnId="{3151CF79-4BC9-4C3E-8672-33FB93BA2433}">
      <dgm:prSet/>
      <dgm:spPr/>
      <dgm:t>
        <a:bodyPr/>
        <a:lstStyle/>
        <a:p>
          <a:endParaRPr lang="ru-RU"/>
        </a:p>
      </dgm:t>
    </dgm:pt>
    <dgm:pt modelId="{15A01698-9CB8-44C2-A935-0A1A4CA7D08A}">
      <dgm:prSet custT="1"/>
      <dgm:spPr/>
      <dgm:t>
        <a:bodyPr/>
        <a:lstStyle/>
        <a:p>
          <a:pPr rtl="0"/>
          <a:r>
            <a:rPr lang="ru-RU" sz="1100" dirty="0" smtClean="0"/>
            <a:t/>
          </a:r>
          <a:br>
            <a:rPr lang="ru-RU" sz="1100" dirty="0" smtClean="0"/>
          </a:br>
          <a:r>
            <a:rPr lang="ru-RU" sz="1600" b="1" dirty="0" smtClean="0">
              <a:solidFill>
                <a:schemeClr val="tx1"/>
              </a:solidFill>
            </a:rPr>
            <a:t>Т</a:t>
          </a:r>
          <a:r>
            <a:rPr lang="ru-RU" sz="1800" b="1" dirty="0" smtClean="0">
              <a:solidFill>
                <a:schemeClr val="tx1"/>
              </a:solidFill>
            </a:rPr>
            <a:t>ерриториальная  (местная) организация профсоюза</a:t>
          </a:r>
          <a:endParaRPr lang="ru-RU" sz="1800" b="1" dirty="0">
            <a:solidFill>
              <a:schemeClr val="tx1"/>
            </a:solidFill>
          </a:endParaRPr>
        </a:p>
      </dgm:t>
    </dgm:pt>
    <dgm:pt modelId="{63F06178-25A3-4396-B1D2-BC5B6B8727BF}" type="parTrans" cxnId="{4388F84F-9D3A-4F41-98A1-ADA893D5E01B}">
      <dgm:prSet/>
      <dgm:spPr/>
      <dgm:t>
        <a:bodyPr/>
        <a:lstStyle/>
        <a:p>
          <a:endParaRPr lang="ru-RU"/>
        </a:p>
      </dgm:t>
    </dgm:pt>
    <dgm:pt modelId="{C68E9097-D770-4284-8328-5134CB27723E}" type="sibTrans" cxnId="{4388F84F-9D3A-4F41-98A1-ADA893D5E01B}">
      <dgm:prSet/>
      <dgm:spPr/>
      <dgm:t>
        <a:bodyPr/>
        <a:lstStyle/>
        <a:p>
          <a:endParaRPr lang="ru-RU"/>
        </a:p>
      </dgm:t>
    </dgm:pt>
    <dgm:pt modelId="{E26A4584-A973-4F2A-9873-324662CDFB31}">
      <dgm:prSet custT="1"/>
      <dgm:spPr/>
      <dgm:t>
        <a:bodyPr/>
        <a:lstStyle/>
        <a:p>
          <a:pPr rtl="0"/>
          <a:r>
            <a:rPr lang="ru-RU" sz="1200" dirty="0" smtClean="0"/>
            <a:t/>
          </a:r>
          <a:br>
            <a:rPr lang="ru-RU" sz="1200" dirty="0" smtClean="0"/>
          </a:br>
          <a:r>
            <a:rPr lang="ru-RU" sz="1600" b="1" dirty="0" smtClean="0">
              <a:solidFill>
                <a:schemeClr val="tx1"/>
              </a:solidFill>
            </a:rPr>
            <a:t>Ивановская областная организация профсоюза</a:t>
          </a:r>
          <a:endParaRPr lang="ru-RU" sz="1600" b="1" dirty="0">
            <a:solidFill>
              <a:schemeClr val="tx1"/>
            </a:solidFill>
          </a:endParaRPr>
        </a:p>
      </dgm:t>
    </dgm:pt>
    <dgm:pt modelId="{EFE7A779-3DFE-44D0-9525-F9B24B7FBA9C}" type="parTrans" cxnId="{E1A6A8FC-5E5D-4740-8957-F9A02F5894DA}">
      <dgm:prSet/>
      <dgm:spPr/>
      <dgm:t>
        <a:bodyPr/>
        <a:lstStyle/>
        <a:p>
          <a:endParaRPr lang="ru-RU"/>
        </a:p>
      </dgm:t>
    </dgm:pt>
    <dgm:pt modelId="{F22573F5-69FE-4811-9C79-7A8D198B4ED8}" type="sibTrans" cxnId="{E1A6A8FC-5E5D-4740-8957-F9A02F5894DA}">
      <dgm:prSet/>
      <dgm:spPr/>
      <dgm:t>
        <a:bodyPr/>
        <a:lstStyle/>
        <a:p>
          <a:endParaRPr lang="ru-RU"/>
        </a:p>
      </dgm:t>
    </dgm:pt>
    <dgm:pt modelId="{58E8A969-3AC5-41C7-866B-E212F7E998DA}">
      <dgm:prSet custT="1"/>
      <dgm:spPr/>
      <dgm:t>
        <a:bodyPr/>
        <a:lstStyle/>
        <a:p>
          <a:pPr rtl="0"/>
          <a:r>
            <a:rPr lang="ru-RU" sz="1100" dirty="0" smtClean="0"/>
            <a:t/>
          </a:r>
          <a:br>
            <a:rPr lang="ru-RU" sz="1100" dirty="0" smtClean="0"/>
          </a:br>
          <a:r>
            <a:rPr lang="ru-RU" sz="1600" b="1" dirty="0" smtClean="0">
              <a:solidFill>
                <a:schemeClr val="tx1"/>
              </a:solidFill>
            </a:rPr>
            <a:t>Общероссийский Профсоюз образования</a:t>
          </a:r>
          <a:endParaRPr lang="ru-RU" sz="1600" b="1" dirty="0">
            <a:solidFill>
              <a:schemeClr val="tx1"/>
            </a:solidFill>
          </a:endParaRPr>
        </a:p>
      </dgm:t>
    </dgm:pt>
    <dgm:pt modelId="{4813309B-9898-4C90-A637-B0554BCC33B6}" type="parTrans" cxnId="{38AADD2E-CA1E-41BF-AE16-052BABAD328E}">
      <dgm:prSet/>
      <dgm:spPr/>
      <dgm:t>
        <a:bodyPr/>
        <a:lstStyle/>
        <a:p>
          <a:endParaRPr lang="ru-RU"/>
        </a:p>
      </dgm:t>
    </dgm:pt>
    <dgm:pt modelId="{54278A0A-8247-4522-95BA-E906DF70898E}" type="sibTrans" cxnId="{38AADD2E-CA1E-41BF-AE16-052BABAD328E}">
      <dgm:prSet/>
      <dgm:spPr/>
      <dgm:t>
        <a:bodyPr/>
        <a:lstStyle/>
        <a:p>
          <a:endParaRPr lang="ru-RU"/>
        </a:p>
      </dgm:t>
    </dgm:pt>
    <dgm:pt modelId="{D8AD2ACE-CD3B-4AA7-8EBF-1454E99A8CD6}" type="pres">
      <dgm:prSet presAssocID="{A6BBBFB4-1FE4-45E3-A103-B765C7B099E6}" presName="Name0" presStyleCnt="0">
        <dgm:presLayoutVars>
          <dgm:chMax val="7"/>
          <dgm:chPref val="7"/>
          <dgm:dir/>
        </dgm:presLayoutVars>
      </dgm:prSet>
      <dgm:spPr/>
    </dgm:pt>
    <dgm:pt modelId="{9D2CA121-3A00-4255-9134-2447487C9A7A}" type="pres">
      <dgm:prSet presAssocID="{A6BBBFB4-1FE4-45E3-A103-B765C7B099E6}" presName="dot1" presStyleLbl="alignNode1" presStyleIdx="0" presStyleCnt="13"/>
      <dgm:spPr/>
    </dgm:pt>
    <dgm:pt modelId="{F5739AE8-136B-4152-8C64-865ED7D7BEC2}" type="pres">
      <dgm:prSet presAssocID="{A6BBBFB4-1FE4-45E3-A103-B765C7B099E6}" presName="dot2" presStyleLbl="alignNode1" presStyleIdx="1" presStyleCnt="13"/>
      <dgm:spPr/>
    </dgm:pt>
    <dgm:pt modelId="{8DCAE58F-7EA3-4D50-8A57-9AF5D39A3501}" type="pres">
      <dgm:prSet presAssocID="{A6BBBFB4-1FE4-45E3-A103-B765C7B099E6}" presName="dot3" presStyleLbl="alignNode1" presStyleIdx="2" presStyleCnt="13"/>
      <dgm:spPr/>
    </dgm:pt>
    <dgm:pt modelId="{4D83EC00-FB78-41C0-8E59-CCC383A57563}" type="pres">
      <dgm:prSet presAssocID="{A6BBBFB4-1FE4-45E3-A103-B765C7B099E6}" presName="dot4" presStyleLbl="alignNode1" presStyleIdx="3" presStyleCnt="13"/>
      <dgm:spPr/>
    </dgm:pt>
    <dgm:pt modelId="{5E4E3D68-33BF-49AE-B935-18D7CD63B637}" type="pres">
      <dgm:prSet presAssocID="{A6BBBFB4-1FE4-45E3-A103-B765C7B099E6}" presName="dot5" presStyleLbl="alignNode1" presStyleIdx="4" presStyleCnt="13"/>
      <dgm:spPr/>
    </dgm:pt>
    <dgm:pt modelId="{51DC7843-C1D6-4CA2-B49C-06A678FC351B}" type="pres">
      <dgm:prSet presAssocID="{A6BBBFB4-1FE4-45E3-A103-B765C7B099E6}" presName="dot6" presStyleLbl="alignNode1" presStyleIdx="5" presStyleCnt="13"/>
      <dgm:spPr/>
    </dgm:pt>
    <dgm:pt modelId="{E635C91B-0998-4F09-B8C0-33AF624628B0}" type="pres">
      <dgm:prSet presAssocID="{A6BBBFB4-1FE4-45E3-A103-B765C7B099E6}" presName="dotArrow1" presStyleLbl="alignNode1" presStyleIdx="6" presStyleCnt="13"/>
      <dgm:spPr/>
    </dgm:pt>
    <dgm:pt modelId="{7B058511-3148-4FB5-B905-87ABD8DF3286}" type="pres">
      <dgm:prSet presAssocID="{A6BBBFB4-1FE4-45E3-A103-B765C7B099E6}" presName="dotArrow2" presStyleLbl="alignNode1" presStyleIdx="7" presStyleCnt="13"/>
      <dgm:spPr/>
    </dgm:pt>
    <dgm:pt modelId="{892107EB-90ED-4805-8D39-9D1333BF3B3B}" type="pres">
      <dgm:prSet presAssocID="{A6BBBFB4-1FE4-45E3-A103-B765C7B099E6}" presName="dotArrow3" presStyleLbl="alignNode1" presStyleIdx="8" presStyleCnt="13"/>
      <dgm:spPr/>
    </dgm:pt>
    <dgm:pt modelId="{33290500-3BB3-4B42-971A-8E7DC4C8CBFD}" type="pres">
      <dgm:prSet presAssocID="{A6BBBFB4-1FE4-45E3-A103-B765C7B099E6}" presName="dotArrow4" presStyleLbl="alignNode1" presStyleIdx="9" presStyleCnt="13"/>
      <dgm:spPr/>
    </dgm:pt>
    <dgm:pt modelId="{B223EA9A-EA06-43AF-B57C-92317AFD4B70}" type="pres">
      <dgm:prSet presAssocID="{A6BBBFB4-1FE4-45E3-A103-B765C7B099E6}" presName="dotArrow5" presStyleLbl="alignNode1" presStyleIdx="10" presStyleCnt="13"/>
      <dgm:spPr/>
    </dgm:pt>
    <dgm:pt modelId="{6F19025B-58B7-4ACE-B42B-624151F9E6AA}" type="pres">
      <dgm:prSet presAssocID="{A6BBBFB4-1FE4-45E3-A103-B765C7B099E6}" presName="dotArrow6" presStyleLbl="alignNode1" presStyleIdx="11" presStyleCnt="13"/>
      <dgm:spPr/>
    </dgm:pt>
    <dgm:pt modelId="{1E9B3E5E-D79F-40D0-BA8E-1269F0F87F60}" type="pres">
      <dgm:prSet presAssocID="{A6BBBFB4-1FE4-45E3-A103-B765C7B099E6}" presName="dotArrow7" presStyleLbl="alignNode1" presStyleIdx="12" presStyleCnt="13"/>
      <dgm:spPr/>
    </dgm:pt>
    <dgm:pt modelId="{B7685803-8561-49B7-9C99-1190FF9A4C9D}" type="pres">
      <dgm:prSet presAssocID="{E938AE96-EB57-478A-8B5F-96424F26A7F6}" presName="parTx1" presStyleLbl="node1" presStyleIdx="0" presStyleCnt="4" custScaleY="130518"/>
      <dgm:spPr/>
      <dgm:t>
        <a:bodyPr/>
        <a:lstStyle/>
        <a:p>
          <a:endParaRPr lang="ru-RU"/>
        </a:p>
      </dgm:t>
    </dgm:pt>
    <dgm:pt modelId="{7AF55228-09A8-4398-8978-5FAD573B0B4F}" type="pres">
      <dgm:prSet presAssocID="{13CA2123-9909-46A9-B5C4-39C08ADA3478}" presName="picture1" presStyleCnt="0"/>
      <dgm:spPr/>
    </dgm:pt>
    <dgm:pt modelId="{DC772DAE-4F7E-4EA7-ABB8-0147673941B8}" type="pres">
      <dgm:prSet presAssocID="{13CA2123-9909-46A9-B5C4-39C08ADA3478}" presName="imageRepeatNode" presStyleLbl="fgImgPlace1" presStyleIdx="0" presStyleCnt="4" custLinFactNeighborX="-1023" custLinFactNeighborY="-19781"/>
      <dgm:spPr/>
    </dgm:pt>
    <dgm:pt modelId="{8D12854F-032F-4AEC-B183-41C8BF209CF1}" type="pres">
      <dgm:prSet presAssocID="{15A01698-9CB8-44C2-A935-0A1A4CA7D08A}" presName="parTx2" presStyleLbl="node1" presStyleIdx="1" presStyleCnt="4" custScaleY="182268" custLinFactNeighborX="9950" custLinFactNeighborY="-17845"/>
      <dgm:spPr/>
      <dgm:t>
        <a:bodyPr/>
        <a:lstStyle/>
        <a:p>
          <a:endParaRPr lang="ru-RU"/>
        </a:p>
      </dgm:t>
    </dgm:pt>
    <dgm:pt modelId="{79D38A44-0BFB-4076-99DD-A08BF484B899}" type="pres">
      <dgm:prSet presAssocID="{C68E9097-D770-4284-8328-5134CB27723E}" presName="picture2" presStyleCnt="0"/>
      <dgm:spPr/>
    </dgm:pt>
    <dgm:pt modelId="{DFD7CD03-1BFD-4E19-BFEA-0D3AE9B0F8A3}" type="pres">
      <dgm:prSet presAssocID="{C68E9097-D770-4284-8328-5134CB27723E}" presName="imageRepeatNode" presStyleLbl="fgImgPlace1" presStyleIdx="1" presStyleCnt="4"/>
      <dgm:spPr/>
    </dgm:pt>
    <dgm:pt modelId="{80C93598-BD9D-4D86-A9A6-A01307148FC6}" type="pres">
      <dgm:prSet presAssocID="{E26A4584-A973-4F2A-9873-324662CDFB31}" presName="parTx3" presStyleLbl="node1" presStyleIdx="2" presStyleCnt="4" custScaleX="110431" custScaleY="152529" custLinFactNeighborX="5264" custLinFactNeighborY="-24982"/>
      <dgm:spPr/>
    </dgm:pt>
    <dgm:pt modelId="{3411AD90-37EA-4504-8B03-7C6921DF10EE}" type="pres">
      <dgm:prSet presAssocID="{F22573F5-69FE-4811-9C79-7A8D198B4ED8}" presName="picture3" presStyleCnt="0"/>
      <dgm:spPr/>
    </dgm:pt>
    <dgm:pt modelId="{4A0B542C-6223-4205-AD9F-CB89597D9CDA}" type="pres">
      <dgm:prSet presAssocID="{F22573F5-69FE-4811-9C79-7A8D198B4ED8}" presName="imageRepeatNode" presStyleLbl="fgImgPlace1" presStyleIdx="2" presStyleCnt="4"/>
      <dgm:spPr/>
    </dgm:pt>
    <dgm:pt modelId="{2DC99A5C-66EB-4AE3-B62D-64F3FF3C925F}" type="pres">
      <dgm:prSet presAssocID="{58E8A969-3AC5-41C7-866B-E212F7E998DA}" presName="parTx4" presStyleLbl="node1" presStyleIdx="3" presStyleCnt="4" custScaleY="124242" custLinFactNeighborX="4950" custLinFactNeighborY="-16060"/>
      <dgm:spPr/>
    </dgm:pt>
    <dgm:pt modelId="{0F1226D4-24B5-4F88-A34D-C092E9D6CA56}" type="pres">
      <dgm:prSet presAssocID="{58E8A969-3AC5-41C7-866B-E212F7E998DA}" presName="desTx4" presStyleLbl="revTx" presStyleIdx="0" presStyleCnt="1">
        <dgm:presLayoutVars>
          <dgm:bulletEnabled val="1"/>
        </dgm:presLayoutVars>
      </dgm:prSet>
      <dgm:spPr/>
    </dgm:pt>
    <dgm:pt modelId="{7EE055A2-9D6E-4319-B47F-674C01A78C30}" type="pres">
      <dgm:prSet presAssocID="{54278A0A-8247-4522-95BA-E906DF70898E}" presName="picture4" presStyleCnt="0"/>
      <dgm:spPr/>
    </dgm:pt>
    <dgm:pt modelId="{DF546DBC-3A51-45E6-98BC-8F1E71AA0AD6}" type="pres">
      <dgm:prSet presAssocID="{54278A0A-8247-4522-95BA-E906DF70898E}" presName="imageRepeatNode" presStyleLbl="fgImgPlace1" presStyleIdx="3" presStyleCnt="4"/>
      <dgm:spPr/>
    </dgm:pt>
  </dgm:ptLst>
  <dgm:cxnLst>
    <dgm:cxn modelId="{A32CB921-573A-4223-B011-C4C984EDE7EB}" type="presOf" srcId="{A6BBBFB4-1FE4-45E3-A103-B765C7B099E6}" destId="{D8AD2ACE-CD3B-4AA7-8EBF-1454E99A8CD6}" srcOrd="0" destOrd="0" presId="urn:microsoft.com/office/officeart/2008/layout/AscendingPictureAccentProcess"/>
    <dgm:cxn modelId="{A0571BC4-A5D1-4083-9C11-C2928000098C}" srcId="{58E8A969-3AC5-41C7-866B-E212F7E998DA}" destId="{54016154-203F-44C0-B05C-F601E182223A}" srcOrd="0" destOrd="0" parTransId="{0C7CBE1D-BF6A-4595-AFCD-0D7145C29731}" sibTransId="{09A90F5E-3A58-4FA6-960B-83228B3A10D0}"/>
    <dgm:cxn modelId="{4388F84F-9D3A-4F41-98A1-ADA893D5E01B}" srcId="{A6BBBFB4-1FE4-45E3-A103-B765C7B099E6}" destId="{15A01698-9CB8-44C2-A935-0A1A4CA7D08A}" srcOrd="1" destOrd="0" parTransId="{63F06178-25A3-4396-B1D2-BC5B6B8727BF}" sibTransId="{C68E9097-D770-4284-8328-5134CB27723E}"/>
    <dgm:cxn modelId="{8D3BC025-5B97-42D9-BAB3-2C13C7CF1682}" type="presOf" srcId="{2DD1E4C2-7811-425B-8403-20FCB2556FDD}" destId="{0F1226D4-24B5-4F88-A34D-C092E9D6CA56}" srcOrd="0" destOrd="1" presId="urn:microsoft.com/office/officeart/2008/layout/AscendingPictureAccentProcess"/>
    <dgm:cxn modelId="{E1A6A8FC-5E5D-4740-8957-F9A02F5894DA}" srcId="{A6BBBFB4-1FE4-45E3-A103-B765C7B099E6}" destId="{E26A4584-A973-4F2A-9873-324662CDFB31}" srcOrd="2" destOrd="0" parTransId="{EFE7A779-3DFE-44D0-9525-F9B24B7FBA9C}" sibTransId="{F22573F5-69FE-4811-9C79-7A8D198B4ED8}"/>
    <dgm:cxn modelId="{5010B592-1001-40FF-BF66-759A94780112}" type="presOf" srcId="{15A01698-9CB8-44C2-A935-0A1A4CA7D08A}" destId="{8D12854F-032F-4AEC-B183-41C8BF209CF1}" srcOrd="0" destOrd="0" presId="urn:microsoft.com/office/officeart/2008/layout/AscendingPictureAccentProcess"/>
    <dgm:cxn modelId="{21DB71B9-4C78-4D1A-895F-A08075C0EB73}" srcId="{A6BBBFB4-1FE4-45E3-A103-B765C7B099E6}" destId="{E938AE96-EB57-478A-8B5F-96424F26A7F6}" srcOrd="0" destOrd="0" parTransId="{AF0CB3C8-DCCC-46DD-965D-84E428DF74DA}" sibTransId="{13CA2123-9909-46A9-B5C4-39C08ADA3478}"/>
    <dgm:cxn modelId="{A4B4B084-9329-4322-8E26-050E62CBFB8E}" type="presOf" srcId="{58E8A969-3AC5-41C7-866B-E212F7E998DA}" destId="{2DC99A5C-66EB-4AE3-B62D-64F3FF3C925F}" srcOrd="0" destOrd="0" presId="urn:microsoft.com/office/officeart/2008/layout/AscendingPictureAccentProcess"/>
    <dgm:cxn modelId="{E6C32390-8F64-4A65-BA24-D58CC36AC01C}" type="presOf" srcId="{E938AE96-EB57-478A-8B5F-96424F26A7F6}" destId="{B7685803-8561-49B7-9C99-1190FF9A4C9D}" srcOrd="0" destOrd="0" presId="urn:microsoft.com/office/officeart/2008/layout/AscendingPictureAccentProcess"/>
    <dgm:cxn modelId="{38AADD2E-CA1E-41BF-AE16-052BABAD328E}" srcId="{A6BBBFB4-1FE4-45E3-A103-B765C7B099E6}" destId="{58E8A969-3AC5-41C7-866B-E212F7E998DA}" srcOrd="3" destOrd="0" parTransId="{4813309B-9898-4C90-A637-B0554BCC33B6}" sibTransId="{54278A0A-8247-4522-95BA-E906DF70898E}"/>
    <dgm:cxn modelId="{A64F622D-42D9-4014-B100-EDFEC1C21ABC}" type="presOf" srcId="{13CA2123-9909-46A9-B5C4-39C08ADA3478}" destId="{DC772DAE-4F7E-4EA7-ABB8-0147673941B8}" srcOrd="0" destOrd="0" presId="urn:microsoft.com/office/officeart/2008/layout/AscendingPictureAccentProcess"/>
    <dgm:cxn modelId="{6516DB21-15EA-41E5-BCFE-05120BA46980}" type="presOf" srcId="{54016154-203F-44C0-B05C-F601E182223A}" destId="{0F1226D4-24B5-4F88-A34D-C092E9D6CA56}" srcOrd="0" destOrd="0" presId="urn:microsoft.com/office/officeart/2008/layout/AscendingPictureAccentProcess"/>
    <dgm:cxn modelId="{42722493-204F-4737-9BBF-89F1162F0C60}" type="presOf" srcId="{F22573F5-69FE-4811-9C79-7A8D198B4ED8}" destId="{4A0B542C-6223-4205-AD9F-CB89597D9CDA}" srcOrd="0" destOrd="0" presId="urn:microsoft.com/office/officeart/2008/layout/AscendingPictureAccentProcess"/>
    <dgm:cxn modelId="{3151CF79-4BC9-4C3E-8672-33FB93BA2433}" srcId="{58E8A969-3AC5-41C7-866B-E212F7E998DA}" destId="{2DD1E4C2-7811-425B-8403-20FCB2556FDD}" srcOrd="1" destOrd="0" parTransId="{AA8BE77B-0BBB-4234-BFAB-1A58732D9FC2}" sibTransId="{7E4182FE-E0D6-41B1-B5BD-9896CD3D28C8}"/>
    <dgm:cxn modelId="{E274E989-4EDF-4A49-B718-61E500B430C1}" type="presOf" srcId="{C68E9097-D770-4284-8328-5134CB27723E}" destId="{DFD7CD03-1BFD-4E19-BFEA-0D3AE9B0F8A3}" srcOrd="0" destOrd="0" presId="urn:microsoft.com/office/officeart/2008/layout/AscendingPictureAccentProcess"/>
    <dgm:cxn modelId="{E3615255-E946-4182-9E70-F2C87957C705}" type="presOf" srcId="{E26A4584-A973-4F2A-9873-324662CDFB31}" destId="{80C93598-BD9D-4D86-A9A6-A01307148FC6}" srcOrd="0" destOrd="0" presId="urn:microsoft.com/office/officeart/2008/layout/AscendingPictureAccentProcess"/>
    <dgm:cxn modelId="{403831CE-944E-4015-B318-8E3D7252F853}" type="presOf" srcId="{54278A0A-8247-4522-95BA-E906DF70898E}" destId="{DF546DBC-3A51-45E6-98BC-8F1E71AA0AD6}" srcOrd="0" destOrd="0" presId="urn:microsoft.com/office/officeart/2008/layout/AscendingPictureAccentProcess"/>
    <dgm:cxn modelId="{FF5E123A-0919-4CDA-B9FA-BC19F82A9853}" type="presParOf" srcId="{D8AD2ACE-CD3B-4AA7-8EBF-1454E99A8CD6}" destId="{9D2CA121-3A00-4255-9134-2447487C9A7A}" srcOrd="0" destOrd="0" presId="urn:microsoft.com/office/officeart/2008/layout/AscendingPictureAccentProcess"/>
    <dgm:cxn modelId="{FF3906F7-2BCE-4F7B-ADE9-0DEC501B4BC8}" type="presParOf" srcId="{D8AD2ACE-CD3B-4AA7-8EBF-1454E99A8CD6}" destId="{F5739AE8-136B-4152-8C64-865ED7D7BEC2}" srcOrd="1" destOrd="0" presId="urn:microsoft.com/office/officeart/2008/layout/AscendingPictureAccentProcess"/>
    <dgm:cxn modelId="{5E37231B-4AAD-4D57-B901-5736A2E5BFD0}" type="presParOf" srcId="{D8AD2ACE-CD3B-4AA7-8EBF-1454E99A8CD6}" destId="{8DCAE58F-7EA3-4D50-8A57-9AF5D39A3501}" srcOrd="2" destOrd="0" presId="urn:microsoft.com/office/officeart/2008/layout/AscendingPictureAccentProcess"/>
    <dgm:cxn modelId="{CF350523-E492-424F-A1F6-CE7417D41D73}" type="presParOf" srcId="{D8AD2ACE-CD3B-4AA7-8EBF-1454E99A8CD6}" destId="{4D83EC00-FB78-41C0-8E59-CCC383A57563}" srcOrd="3" destOrd="0" presId="urn:microsoft.com/office/officeart/2008/layout/AscendingPictureAccentProcess"/>
    <dgm:cxn modelId="{0A1450EE-B912-44B1-A959-FA1C0EE12EDD}" type="presParOf" srcId="{D8AD2ACE-CD3B-4AA7-8EBF-1454E99A8CD6}" destId="{5E4E3D68-33BF-49AE-B935-18D7CD63B637}" srcOrd="4" destOrd="0" presId="urn:microsoft.com/office/officeart/2008/layout/AscendingPictureAccentProcess"/>
    <dgm:cxn modelId="{0CC64F95-BB86-4C8D-ADFC-D2BBE6565F07}" type="presParOf" srcId="{D8AD2ACE-CD3B-4AA7-8EBF-1454E99A8CD6}" destId="{51DC7843-C1D6-4CA2-B49C-06A678FC351B}" srcOrd="5" destOrd="0" presId="urn:microsoft.com/office/officeart/2008/layout/AscendingPictureAccentProcess"/>
    <dgm:cxn modelId="{06620941-74DC-4DC8-82E1-1E1D9BEC7D40}" type="presParOf" srcId="{D8AD2ACE-CD3B-4AA7-8EBF-1454E99A8CD6}" destId="{E635C91B-0998-4F09-B8C0-33AF624628B0}" srcOrd="6" destOrd="0" presId="urn:microsoft.com/office/officeart/2008/layout/AscendingPictureAccentProcess"/>
    <dgm:cxn modelId="{C7EC7F94-A539-4421-8E53-CC3291CEC10C}" type="presParOf" srcId="{D8AD2ACE-CD3B-4AA7-8EBF-1454E99A8CD6}" destId="{7B058511-3148-4FB5-B905-87ABD8DF3286}" srcOrd="7" destOrd="0" presId="urn:microsoft.com/office/officeart/2008/layout/AscendingPictureAccentProcess"/>
    <dgm:cxn modelId="{1FEC97F7-BF6D-4E04-874F-7C644F695ADE}" type="presParOf" srcId="{D8AD2ACE-CD3B-4AA7-8EBF-1454E99A8CD6}" destId="{892107EB-90ED-4805-8D39-9D1333BF3B3B}" srcOrd="8" destOrd="0" presId="urn:microsoft.com/office/officeart/2008/layout/AscendingPictureAccentProcess"/>
    <dgm:cxn modelId="{2423D054-25FA-45FC-99B7-4A9F75A5E90A}" type="presParOf" srcId="{D8AD2ACE-CD3B-4AA7-8EBF-1454E99A8CD6}" destId="{33290500-3BB3-4B42-971A-8E7DC4C8CBFD}" srcOrd="9" destOrd="0" presId="urn:microsoft.com/office/officeart/2008/layout/AscendingPictureAccentProcess"/>
    <dgm:cxn modelId="{CE79C1CC-87AF-4D51-B77C-559D592D25F2}" type="presParOf" srcId="{D8AD2ACE-CD3B-4AA7-8EBF-1454E99A8CD6}" destId="{B223EA9A-EA06-43AF-B57C-92317AFD4B70}" srcOrd="10" destOrd="0" presId="urn:microsoft.com/office/officeart/2008/layout/AscendingPictureAccentProcess"/>
    <dgm:cxn modelId="{2413AE63-9CFC-4D46-BF8D-ED9823DA91C6}" type="presParOf" srcId="{D8AD2ACE-CD3B-4AA7-8EBF-1454E99A8CD6}" destId="{6F19025B-58B7-4ACE-B42B-624151F9E6AA}" srcOrd="11" destOrd="0" presId="urn:microsoft.com/office/officeart/2008/layout/AscendingPictureAccentProcess"/>
    <dgm:cxn modelId="{312C52A2-F801-424B-AEF3-A522918B611A}" type="presParOf" srcId="{D8AD2ACE-CD3B-4AA7-8EBF-1454E99A8CD6}" destId="{1E9B3E5E-D79F-40D0-BA8E-1269F0F87F60}" srcOrd="12" destOrd="0" presId="urn:microsoft.com/office/officeart/2008/layout/AscendingPictureAccentProcess"/>
    <dgm:cxn modelId="{8C0D8E71-7B5B-4497-BEFB-94D831B31FDE}" type="presParOf" srcId="{D8AD2ACE-CD3B-4AA7-8EBF-1454E99A8CD6}" destId="{B7685803-8561-49B7-9C99-1190FF9A4C9D}" srcOrd="13" destOrd="0" presId="urn:microsoft.com/office/officeart/2008/layout/AscendingPictureAccentProcess"/>
    <dgm:cxn modelId="{3403AC7C-36C3-493B-B456-CEDAB2196FF4}" type="presParOf" srcId="{D8AD2ACE-CD3B-4AA7-8EBF-1454E99A8CD6}" destId="{7AF55228-09A8-4398-8978-5FAD573B0B4F}" srcOrd="14" destOrd="0" presId="urn:microsoft.com/office/officeart/2008/layout/AscendingPictureAccentProcess"/>
    <dgm:cxn modelId="{E153480B-C260-45F0-A0D1-582892FEF2EF}" type="presParOf" srcId="{7AF55228-09A8-4398-8978-5FAD573B0B4F}" destId="{DC772DAE-4F7E-4EA7-ABB8-0147673941B8}" srcOrd="0" destOrd="0" presId="urn:microsoft.com/office/officeart/2008/layout/AscendingPictureAccentProcess"/>
    <dgm:cxn modelId="{0E4C15C1-7C14-4925-8D35-EED866AA01AC}" type="presParOf" srcId="{D8AD2ACE-CD3B-4AA7-8EBF-1454E99A8CD6}" destId="{8D12854F-032F-4AEC-B183-41C8BF209CF1}" srcOrd="15" destOrd="0" presId="urn:microsoft.com/office/officeart/2008/layout/AscendingPictureAccentProcess"/>
    <dgm:cxn modelId="{DB2AFF8D-D763-4AAF-9579-6FD026743C1E}" type="presParOf" srcId="{D8AD2ACE-CD3B-4AA7-8EBF-1454E99A8CD6}" destId="{79D38A44-0BFB-4076-99DD-A08BF484B899}" srcOrd="16" destOrd="0" presId="urn:microsoft.com/office/officeart/2008/layout/AscendingPictureAccentProcess"/>
    <dgm:cxn modelId="{60F3BEC1-CDF4-4F72-A02B-85BA424289D0}" type="presParOf" srcId="{79D38A44-0BFB-4076-99DD-A08BF484B899}" destId="{DFD7CD03-1BFD-4E19-BFEA-0D3AE9B0F8A3}" srcOrd="0" destOrd="0" presId="urn:microsoft.com/office/officeart/2008/layout/AscendingPictureAccentProcess"/>
    <dgm:cxn modelId="{61CA15C8-57D5-4343-A7D7-1765B7FE88B2}" type="presParOf" srcId="{D8AD2ACE-CD3B-4AA7-8EBF-1454E99A8CD6}" destId="{80C93598-BD9D-4D86-A9A6-A01307148FC6}" srcOrd="17" destOrd="0" presId="urn:microsoft.com/office/officeart/2008/layout/AscendingPictureAccentProcess"/>
    <dgm:cxn modelId="{5C99562B-3064-4A1D-8393-54BC6D4DFDF9}" type="presParOf" srcId="{D8AD2ACE-CD3B-4AA7-8EBF-1454E99A8CD6}" destId="{3411AD90-37EA-4504-8B03-7C6921DF10EE}" srcOrd="18" destOrd="0" presId="urn:microsoft.com/office/officeart/2008/layout/AscendingPictureAccentProcess"/>
    <dgm:cxn modelId="{149C0089-6359-4BAD-A8C7-C2C6A8DF2C80}" type="presParOf" srcId="{3411AD90-37EA-4504-8B03-7C6921DF10EE}" destId="{4A0B542C-6223-4205-AD9F-CB89597D9CDA}" srcOrd="0" destOrd="0" presId="urn:microsoft.com/office/officeart/2008/layout/AscendingPictureAccentProcess"/>
    <dgm:cxn modelId="{B80E9174-4FA5-44BC-9568-F2EBBE9833D9}" type="presParOf" srcId="{D8AD2ACE-CD3B-4AA7-8EBF-1454E99A8CD6}" destId="{2DC99A5C-66EB-4AE3-B62D-64F3FF3C925F}" srcOrd="19" destOrd="0" presId="urn:microsoft.com/office/officeart/2008/layout/AscendingPictureAccentProcess"/>
    <dgm:cxn modelId="{8A0BF5DF-75C7-48F9-B094-0DF408E3903D}" type="presParOf" srcId="{D8AD2ACE-CD3B-4AA7-8EBF-1454E99A8CD6}" destId="{0F1226D4-24B5-4F88-A34D-C092E9D6CA56}" srcOrd="20" destOrd="0" presId="urn:microsoft.com/office/officeart/2008/layout/AscendingPictureAccentProcess"/>
    <dgm:cxn modelId="{0734366D-6BA3-40CA-BCF0-806869012848}" type="presParOf" srcId="{D8AD2ACE-CD3B-4AA7-8EBF-1454E99A8CD6}" destId="{7EE055A2-9D6E-4319-B47F-674C01A78C30}" srcOrd="21" destOrd="0" presId="urn:microsoft.com/office/officeart/2008/layout/AscendingPictureAccentProcess"/>
    <dgm:cxn modelId="{F972B7E1-DB21-4889-8DB2-825D2B46A271}" type="presParOf" srcId="{7EE055A2-9D6E-4319-B47F-674C01A78C30}" destId="{DF546DBC-3A51-45E6-98BC-8F1E71AA0AD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BE34FF-44A2-432B-B42D-233A37EBD8FB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87FCDA79-DCC8-4EDA-8542-AFE5440F2782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Региональный союз ИОООП</a:t>
          </a:r>
          <a:endParaRPr lang="ru-RU" b="1" dirty="0">
            <a:solidFill>
              <a:schemeClr val="tx1"/>
            </a:solidFill>
          </a:endParaRPr>
        </a:p>
      </dgm:t>
    </dgm:pt>
    <dgm:pt modelId="{0E6C9E8D-BAA2-437B-9C0E-68BA20FD3B25}" type="parTrans" cxnId="{D3063D1D-D5F1-4B6B-8173-4E24FE9E2CC7}">
      <dgm:prSet/>
      <dgm:spPr/>
      <dgm:t>
        <a:bodyPr/>
        <a:lstStyle/>
        <a:p>
          <a:endParaRPr lang="ru-RU"/>
        </a:p>
      </dgm:t>
    </dgm:pt>
    <dgm:pt modelId="{78B8219C-29C3-46FF-94C3-FDC2A32B5487}" type="sibTrans" cxnId="{D3063D1D-D5F1-4B6B-8173-4E24FE9E2CC7}">
      <dgm:prSet/>
      <dgm:spPr/>
      <dgm:t>
        <a:bodyPr/>
        <a:lstStyle/>
        <a:p>
          <a:endParaRPr lang="ru-RU"/>
        </a:p>
      </dgm:t>
    </dgm:pt>
    <dgm:pt modelId="{61911496-C49D-4E2D-8768-294D491509DD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ФНПР</a:t>
          </a:r>
          <a:endParaRPr lang="ru-RU" b="1" dirty="0">
            <a:solidFill>
              <a:schemeClr val="tx1"/>
            </a:solidFill>
          </a:endParaRPr>
        </a:p>
      </dgm:t>
    </dgm:pt>
    <dgm:pt modelId="{4BFA8074-FD78-493D-8764-B29B97CB821B}" type="parTrans" cxnId="{CC2F619A-FE48-4B1C-A613-80F21D9755B2}">
      <dgm:prSet/>
      <dgm:spPr/>
      <dgm:t>
        <a:bodyPr/>
        <a:lstStyle/>
        <a:p>
          <a:endParaRPr lang="ru-RU"/>
        </a:p>
      </dgm:t>
    </dgm:pt>
    <dgm:pt modelId="{BF22A9DD-0052-430E-AD5E-D0B6E6E75E34}" type="sibTrans" cxnId="{CC2F619A-FE48-4B1C-A613-80F21D9755B2}">
      <dgm:prSet/>
      <dgm:spPr/>
      <dgm:t>
        <a:bodyPr/>
        <a:lstStyle/>
        <a:p>
          <a:endParaRPr lang="ru-RU"/>
        </a:p>
      </dgm:t>
    </dgm:pt>
    <dgm:pt modelId="{F7B6DEA6-027B-4B4D-A026-C4E1995A3F90}" type="pres">
      <dgm:prSet presAssocID="{36BE34FF-44A2-432B-B42D-233A37EBD8FB}" presName="Name0" presStyleCnt="0">
        <dgm:presLayoutVars>
          <dgm:chMax val="7"/>
          <dgm:chPref val="7"/>
          <dgm:dir/>
        </dgm:presLayoutVars>
      </dgm:prSet>
      <dgm:spPr/>
    </dgm:pt>
    <dgm:pt modelId="{9CD1AE37-6107-446B-B4B6-DB6CA6177DDC}" type="pres">
      <dgm:prSet presAssocID="{36BE34FF-44A2-432B-B42D-233A37EBD8FB}" presName="dot1" presStyleLbl="alignNode1" presStyleIdx="0" presStyleCnt="10"/>
      <dgm:spPr/>
    </dgm:pt>
    <dgm:pt modelId="{CC8F04B8-29FB-4441-9210-4A0BA0B97ADE}" type="pres">
      <dgm:prSet presAssocID="{36BE34FF-44A2-432B-B42D-233A37EBD8FB}" presName="dot2" presStyleLbl="alignNode1" presStyleIdx="1" presStyleCnt="10"/>
      <dgm:spPr/>
    </dgm:pt>
    <dgm:pt modelId="{3B81DDED-DD15-465C-8D80-828BC0AA91E4}" type="pres">
      <dgm:prSet presAssocID="{36BE34FF-44A2-432B-B42D-233A37EBD8FB}" presName="dot3" presStyleLbl="alignNode1" presStyleIdx="2" presStyleCnt="10"/>
      <dgm:spPr/>
    </dgm:pt>
    <dgm:pt modelId="{2E81A2C3-FB20-4069-834E-06626E1E4DA2}" type="pres">
      <dgm:prSet presAssocID="{36BE34FF-44A2-432B-B42D-233A37EBD8FB}" presName="dotArrow1" presStyleLbl="alignNode1" presStyleIdx="3" presStyleCnt="10"/>
      <dgm:spPr/>
    </dgm:pt>
    <dgm:pt modelId="{84AADF59-197D-4A5E-83F9-817C7595BEF6}" type="pres">
      <dgm:prSet presAssocID="{36BE34FF-44A2-432B-B42D-233A37EBD8FB}" presName="dotArrow2" presStyleLbl="alignNode1" presStyleIdx="4" presStyleCnt="10"/>
      <dgm:spPr/>
    </dgm:pt>
    <dgm:pt modelId="{E188FB35-C317-4409-AFBF-4BFD0DD3BEB6}" type="pres">
      <dgm:prSet presAssocID="{36BE34FF-44A2-432B-B42D-233A37EBD8FB}" presName="dotArrow3" presStyleLbl="alignNode1" presStyleIdx="5" presStyleCnt="10"/>
      <dgm:spPr/>
    </dgm:pt>
    <dgm:pt modelId="{3B6C69EF-F3B5-41F9-A149-362C431A3ADB}" type="pres">
      <dgm:prSet presAssocID="{36BE34FF-44A2-432B-B42D-233A37EBD8FB}" presName="dotArrow4" presStyleLbl="alignNode1" presStyleIdx="6" presStyleCnt="10"/>
      <dgm:spPr/>
    </dgm:pt>
    <dgm:pt modelId="{013AA302-E35C-41C7-83DD-C2FB513F1974}" type="pres">
      <dgm:prSet presAssocID="{36BE34FF-44A2-432B-B42D-233A37EBD8FB}" presName="dotArrow5" presStyleLbl="alignNode1" presStyleIdx="7" presStyleCnt="10"/>
      <dgm:spPr/>
    </dgm:pt>
    <dgm:pt modelId="{9BECDE39-5EE3-4733-838A-47F9BD85C3E4}" type="pres">
      <dgm:prSet presAssocID="{36BE34FF-44A2-432B-B42D-233A37EBD8FB}" presName="dotArrow6" presStyleLbl="alignNode1" presStyleIdx="8" presStyleCnt="10"/>
      <dgm:spPr/>
    </dgm:pt>
    <dgm:pt modelId="{2106663A-02D6-4EAC-8AB3-3A3F50EE883E}" type="pres">
      <dgm:prSet presAssocID="{36BE34FF-44A2-432B-B42D-233A37EBD8FB}" presName="dotArrow7" presStyleLbl="alignNode1" presStyleIdx="9" presStyleCnt="10"/>
      <dgm:spPr/>
    </dgm:pt>
    <dgm:pt modelId="{FFBA89DE-C9ED-400A-B02B-4FA6EACFBE51}" type="pres">
      <dgm:prSet presAssocID="{87FCDA79-DCC8-4EDA-8542-AFE5440F2782}" presName="parTx1" presStyleLbl="node1" presStyleIdx="0" presStyleCnt="2"/>
      <dgm:spPr/>
    </dgm:pt>
    <dgm:pt modelId="{44D2FFEF-2ACA-4AC7-B620-7F5BFA4C576E}" type="pres">
      <dgm:prSet presAssocID="{78B8219C-29C3-46FF-94C3-FDC2A32B5487}" presName="picture1" presStyleCnt="0"/>
      <dgm:spPr/>
    </dgm:pt>
    <dgm:pt modelId="{4727388C-2A6E-474C-AB33-910E977DD378}" type="pres">
      <dgm:prSet presAssocID="{78B8219C-29C3-46FF-94C3-FDC2A32B5487}" presName="imageRepeatNode" presStyleLbl="fgImgPlace1" presStyleIdx="0" presStyleCnt="2"/>
      <dgm:spPr/>
    </dgm:pt>
    <dgm:pt modelId="{656E66F3-F0B7-4698-95F2-26E359AC7416}" type="pres">
      <dgm:prSet presAssocID="{61911496-C49D-4E2D-8768-294D491509DD}" presName="parTx2" presStyleLbl="node1" presStyleIdx="1" presStyleCnt="2"/>
      <dgm:spPr/>
    </dgm:pt>
    <dgm:pt modelId="{6D58BC2E-3B8C-436A-ACD7-12F7CE53C5F1}" type="pres">
      <dgm:prSet presAssocID="{BF22A9DD-0052-430E-AD5E-D0B6E6E75E34}" presName="picture2" presStyleCnt="0"/>
      <dgm:spPr/>
    </dgm:pt>
    <dgm:pt modelId="{BF65F2E6-0FEA-40B3-AC74-42EFD66012EE}" type="pres">
      <dgm:prSet presAssocID="{BF22A9DD-0052-430E-AD5E-D0B6E6E75E34}" presName="imageRepeatNode" presStyleLbl="fgImgPlace1" presStyleIdx="1" presStyleCnt="2"/>
      <dgm:spPr/>
    </dgm:pt>
  </dgm:ptLst>
  <dgm:cxnLst>
    <dgm:cxn modelId="{CA996C14-688A-49FF-B673-BAC488A921E7}" type="presOf" srcId="{BF22A9DD-0052-430E-AD5E-D0B6E6E75E34}" destId="{BF65F2E6-0FEA-40B3-AC74-42EFD66012EE}" srcOrd="0" destOrd="0" presId="urn:microsoft.com/office/officeart/2008/layout/AscendingPictureAccentProcess"/>
    <dgm:cxn modelId="{D3063D1D-D5F1-4B6B-8173-4E24FE9E2CC7}" srcId="{36BE34FF-44A2-432B-B42D-233A37EBD8FB}" destId="{87FCDA79-DCC8-4EDA-8542-AFE5440F2782}" srcOrd="0" destOrd="0" parTransId="{0E6C9E8D-BAA2-437B-9C0E-68BA20FD3B25}" sibTransId="{78B8219C-29C3-46FF-94C3-FDC2A32B5487}"/>
    <dgm:cxn modelId="{D82F65A2-FBED-4538-97AD-61686E72CE9A}" type="presOf" srcId="{78B8219C-29C3-46FF-94C3-FDC2A32B5487}" destId="{4727388C-2A6E-474C-AB33-910E977DD378}" srcOrd="0" destOrd="0" presId="urn:microsoft.com/office/officeart/2008/layout/AscendingPictureAccentProcess"/>
    <dgm:cxn modelId="{BE8ABD4B-79DE-4222-AF90-5AA125E90B12}" type="presOf" srcId="{61911496-C49D-4E2D-8768-294D491509DD}" destId="{656E66F3-F0B7-4698-95F2-26E359AC7416}" srcOrd="0" destOrd="0" presId="urn:microsoft.com/office/officeart/2008/layout/AscendingPictureAccentProcess"/>
    <dgm:cxn modelId="{CC2F619A-FE48-4B1C-A613-80F21D9755B2}" srcId="{36BE34FF-44A2-432B-B42D-233A37EBD8FB}" destId="{61911496-C49D-4E2D-8768-294D491509DD}" srcOrd="1" destOrd="0" parTransId="{4BFA8074-FD78-493D-8764-B29B97CB821B}" sibTransId="{BF22A9DD-0052-430E-AD5E-D0B6E6E75E34}"/>
    <dgm:cxn modelId="{F9AC315A-B503-41B3-94BC-8AB4CEF410B0}" type="presOf" srcId="{87FCDA79-DCC8-4EDA-8542-AFE5440F2782}" destId="{FFBA89DE-C9ED-400A-B02B-4FA6EACFBE51}" srcOrd="0" destOrd="0" presId="urn:microsoft.com/office/officeart/2008/layout/AscendingPictureAccentProcess"/>
    <dgm:cxn modelId="{990B344E-0CF4-458B-8CC2-8D3DA97A6798}" type="presOf" srcId="{36BE34FF-44A2-432B-B42D-233A37EBD8FB}" destId="{F7B6DEA6-027B-4B4D-A026-C4E1995A3F90}" srcOrd="0" destOrd="0" presId="urn:microsoft.com/office/officeart/2008/layout/AscendingPictureAccentProcess"/>
    <dgm:cxn modelId="{9D19194F-0582-4D29-87EB-11AD6C667CB5}" type="presParOf" srcId="{F7B6DEA6-027B-4B4D-A026-C4E1995A3F90}" destId="{9CD1AE37-6107-446B-B4B6-DB6CA6177DDC}" srcOrd="0" destOrd="0" presId="urn:microsoft.com/office/officeart/2008/layout/AscendingPictureAccentProcess"/>
    <dgm:cxn modelId="{B29226B6-4C90-490F-A7E2-4581A68464E5}" type="presParOf" srcId="{F7B6DEA6-027B-4B4D-A026-C4E1995A3F90}" destId="{CC8F04B8-29FB-4441-9210-4A0BA0B97ADE}" srcOrd="1" destOrd="0" presId="urn:microsoft.com/office/officeart/2008/layout/AscendingPictureAccentProcess"/>
    <dgm:cxn modelId="{29A004C9-9884-424D-A664-FF73DF98C513}" type="presParOf" srcId="{F7B6DEA6-027B-4B4D-A026-C4E1995A3F90}" destId="{3B81DDED-DD15-465C-8D80-828BC0AA91E4}" srcOrd="2" destOrd="0" presId="urn:microsoft.com/office/officeart/2008/layout/AscendingPictureAccentProcess"/>
    <dgm:cxn modelId="{EE1529BC-0945-4770-9691-914871E626F5}" type="presParOf" srcId="{F7B6DEA6-027B-4B4D-A026-C4E1995A3F90}" destId="{2E81A2C3-FB20-4069-834E-06626E1E4DA2}" srcOrd="3" destOrd="0" presId="urn:microsoft.com/office/officeart/2008/layout/AscendingPictureAccentProcess"/>
    <dgm:cxn modelId="{CCAFCC68-19DD-4C78-89B4-7A2A06134459}" type="presParOf" srcId="{F7B6DEA6-027B-4B4D-A026-C4E1995A3F90}" destId="{84AADF59-197D-4A5E-83F9-817C7595BEF6}" srcOrd="4" destOrd="0" presId="urn:microsoft.com/office/officeart/2008/layout/AscendingPictureAccentProcess"/>
    <dgm:cxn modelId="{609CDA76-AEE7-4223-A788-A30DE4FC990C}" type="presParOf" srcId="{F7B6DEA6-027B-4B4D-A026-C4E1995A3F90}" destId="{E188FB35-C317-4409-AFBF-4BFD0DD3BEB6}" srcOrd="5" destOrd="0" presId="urn:microsoft.com/office/officeart/2008/layout/AscendingPictureAccentProcess"/>
    <dgm:cxn modelId="{4BB4DFE5-05D8-4131-B9AA-3E694C980E8F}" type="presParOf" srcId="{F7B6DEA6-027B-4B4D-A026-C4E1995A3F90}" destId="{3B6C69EF-F3B5-41F9-A149-362C431A3ADB}" srcOrd="6" destOrd="0" presId="urn:microsoft.com/office/officeart/2008/layout/AscendingPictureAccentProcess"/>
    <dgm:cxn modelId="{2F7969EE-25C4-4AE8-AA94-4F7A3D5582D7}" type="presParOf" srcId="{F7B6DEA6-027B-4B4D-A026-C4E1995A3F90}" destId="{013AA302-E35C-41C7-83DD-C2FB513F1974}" srcOrd="7" destOrd="0" presId="urn:microsoft.com/office/officeart/2008/layout/AscendingPictureAccentProcess"/>
    <dgm:cxn modelId="{9373CB57-CF07-4E04-AE5A-4C8D58CDD289}" type="presParOf" srcId="{F7B6DEA6-027B-4B4D-A026-C4E1995A3F90}" destId="{9BECDE39-5EE3-4733-838A-47F9BD85C3E4}" srcOrd="8" destOrd="0" presId="urn:microsoft.com/office/officeart/2008/layout/AscendingPictureAccentProcess"/>
    <dgm:cxn modelId="{B82C4D8B-929C-41CB-BCD9-1A6E22E36E60}" type="presParOf" srcId="{F7B6DEA6-027B-4B4D-A026-C4E1995A3F90}" destId="{2106663A-02D6-4EAC-8AB3-3A3F50EE883E}" srcOrd="9" destOrd="0" presId="urn:microsoft.com/office/officeart/2008/layout/AscendingPictureAccentProcess"/>
    <dgm:cxn modelId="{279456CA-C88D-4117-AA6B-026B5D238CE0}" type="presParOf" srcId="{F7B6DEA6-027B-4B4D-A026-C4E1995A3F90}" destId="{FFBA89DE-C9ED-400A-B02B-4FA6EACFBE51}" srcOrd="10" destOrd="0" presId="urn:microsoft.com/office/officeart/2008/layout/AscendingPictureAccentProcess"/>
    <dgm:cxn modelId="{B1034EB4-2E64-4EA2-8E67-F29B9309D918}" type="presParOf" srcId="{F7B6DEA6-027B-4B4D-A026-C4E1995A3F90}" destId="{44D2FFEF-2ACA-4AC7-B620-7F5BFA4C576E}" srcOrd="11" destOrd="0" presId="urn:microsoft.com/office/officeart/2008/layout/AscendingPictureAccentProcess"/>
    <dgm:cxn modelId="{DAA0E664-93A1-4ED5-B307-6CC075DFC2AC}" type="presParOf" srcId="{44D2FFEF-2ACA-4AC7-B620-7F5BFA4C576E}" destId="{4727388C-2A6E-474C-AB33-910E977DD378}" srcOrd="0" destOrd="0" presId="urn:microsoft.com/office/officeart/2008/layout/AscendingPictureAccentProcess"/>
    <dgm:cxn modelId="{12E0FE9C-F29E-4F5C-BC22-D48B8BC8ADC1}" type="presParOf" srcId="{F7B6DEA6-027B-4B4D-A026-C4E1995A3F90}" destId="{656E66F3-F0B7-4698-95F2-26E359AC7416}" srcOrd="12" destOrd="0" presId="urn:microsoft.com/office/officeart/2008/layout/AscendingPictureAccentProcess"/>
    <dgm:cxn modelId="{2EC144BC-2C4B-4ADA-8AB6-D033A6605F07}" type="presParOf" srcId="{F7B6DEA6-027B-4B4D-A026-C4E1995A3F90}" destId="{6D58BC2E-3B8C-436A-ACD7-12F7CE53C5F1}" srcOrd="13" destOrd="0" presId="urn:microsoft.com/office/officeart/2008/layout/AscendingPictureAccentProcess"/>
    <dgm:cxn modelId="{8823E4D9-9FE2-4116-8F75-E3A75914827B}" type="presParOf" srcId="{6D58BC2E-3B8C-436A-ACD7-12F7CE53C5F1}" destId="{BF65F2E6-0FEA-40B3-AC74-42EFD66012E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992789-9D42-4C29-A5E1-93AE5FC17932}" type="doc">
      <dgm:prSet loTypeId="urn:microsoft.com/office/officeart/2005/8/layout/v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D5CC7D-3286-4366-B464-954EA64981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3200" b="1" dirty="0" smtClean="0">
              <a:solidFill>
                <a:schemeClr val="tx1"/>
              </a:solidFill>
            </a:rPr>
            <a:t>не менее 3-х лет</a:t>
          </a:r>
          <a:endParaRPr lang="ru-RU" sz="2300" dirty="0">
            <a:solidFill>
              <a:schemeClr val="tx1"/>
            </a:solidFill>
          </a:endParaRPr>
        </a:p>
      </dgm:t>
    </dgm:pt>
    <dgm:pt modelId="{4D9C4FD6-A2BC-4B73-89B2-776A0682E8C5}" type="parTrans" cxnId="{B59E3967-A8B1-48CD-B86F-4C0106481BFA}">
      <dgm:prSet/>
      <dgm:spPr/>
      <dgm:t>
        <a:bodyPr/>
        <a:lstStyle/>
        <a:p>
          <a:endParaRPr lang="ru-RU"/>
        </a:p>
      </dgm:t>
    </dgm:pt>
    <dgm:pt modelId="{F356380E-1D9C-4FDB-85D0-97B01DE01320}" type="sibTrans" cxnId="{B59E3967-A8B1-48CD-B86F-4C0106481BFA}">
      <dgm:prSet/>
      <dgm:spPr/>
      <dgm:t>
        <a:bodyPr/>
        <a:lstStyle/>
        <a:p>
          <a:endParaRPr lang="ru-RU"/>
        </a:p>
      </dgm:t>
    </dgm:pt>
    <dgm:pt modelId="{74C5394A-7C2C-48AE-87D3-D46C18B16ACB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</a:rPr>
            <a:t>охвата профсоюзным членством </a:t>
          </a:r>
          <a:r>
            <a:rPr lang="ru-RU" sz="3200" b="1" dirty="0" smtClean="0">
              <a:solidFill>
                <a:schemeClr val="tx1"/>
              </a:solidFill>
            </a:rPr>
            <a:t>не менее 75 </a:t>
          </a:r>
          <a:r>
            <a:rPr lang="en-US" sz="3200" b="1" dirty="0" smtClean="0">
              <a:solidFill>
                <a:schemeClr val="tx1"/>
              </a:solidFill>
            </a:rPr>
            <a:t>%</a:t>
          </a:r>
          <a:r>
            <a:rPr lang="ru-RU" sz="3200" b="1" dirty="0" smtClean="0">
              <a:solidFill>
                <a:schemeClr val="tx1"/>
              </a:solidFill>
            </a:rPr>
            <a:t> </a:t>
          </a:r>
          <a:r>
            <a:rPr lang="ru-RU" sz="2300" dirty="0" smtClean="0">
              <a:solidFill>
                <a:schemeClr val="tx1"/>
              </a:solidFill>
            </a:rPr>
            <a:t>от числа работающих                                                             (председатели ППО, руководители ОО)</a:t>
          </a:r>
          <a:endParaRPr lang="ru-RU" sz="2300" dirty="0">
            <a:solidFill>
              <a:schemeClr val="tx1"/>
            </a:solidFill>
          </a:endParaRPr>
        </a:p>
      </dgm:t>
    </dgm:pt>
    <dgm:pt modelId="{84CEBBA5-C9BF-4B7C-BB16-BB47408E93D3}" type="parTrans" cxnId="{2FF57BE9-01AA-489A-A923-356A40E3D7CD}">
      <dgm:prSet/>
      <dgm:spPr/>
      <dgm:t>
        <a:bodyPr/>
        <a:lstStyle/>
        <a:p>
          <a:endParaRPr lang="ru-RU"/>
        </a:p>
      </dgm:t>
    </dgm:pt>
    <dgm:pt modelId="{4EDCF684-15D9-4C7F-92E8-B258F5E42D3C}" type="sibTrans" cxnId="{2FF57BE9-01AA-489A-A923-356A40E3D7CD}">
      <dgm:prSet/>
      <dgm:spPr/>
      <dgm:t>
        <a:bodyPr/>
        <a:lstStyle/>
        <a:p>
          <a:endParaRPr lang="ru-RU"/>
        </a:p>
      </dgm:t>
    </dgm:pt>
    <dgm:pt modelId="{BB4D4D7B-2685-459E-8EEF-BC5665582562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</a:rPr>
            <a:t>вновь быть представлены к награждению не ранее, чем </a:t>
          </a:r>
          <a:r>
            <a:rPr lang="ru-RU" sz="3200" b="1" dirty="0" smtClean="0">
              <a:solidFill>
                <a:schemeClr val="tx1"/>
              </a:solidFill>
            </a:rPr>
            <a:t>через 5 лет </a:t>
          </a:r>
          <a:r>
            <a:rPr lang="ru-RU" sz="2300" dirty="0" smtClean="0">
              <a:solidFill>
                <a:schemeClr val="tx1"/>
              </a:solidFill>
            </a:rPr>
            <a:t>после предыдущего награждения</a:t>
          </a:r>
          <a:endParaRPr lang="ru-RU" sz="2300" dirty="0">
            <a:solidFill>
              <a:schemeClr val="tx1"/>
            </a:solidFill>
          </a:endParaRPr>
        </a:p>
      </dgm:t>
    </dgm:pt>
    <dgm:pt modelId="{2CC8BBAA-0CF2-42E4-A174-0E50208CF759}" type="parTrans" cxnId="{DA014AE1-9CCE-4D31-8858-A9BC6CA6980E}">
      <dgm:prSet/>
      <dgm:spPr/>
      <dgm:t>
        <a:bodyPr/>
        <a:lstStyle/>
        <a:p>
          <a:endParaRPr lang="ru-RU"/>
        </a:p>
      </dgm:t>
    </dgm:pt>
    <dgm:pt modelId="{CC31424D-1986-439B-BA5E-96D73939B6E4}" type="sibTrans" cxnId="{DA014AE1-9CCE-4D31-8858-A9BC6CA6980E}">
      <dgm:prSet/>
      <dgm:spPr/>
      <dgm:t>
        <a:bodyPr/>
        <a:lstStyle/>
        <a:p>
          <a:endParaRPr lang="ru-RU"/>
        </a:p>
      </dgm:t>
    </dgm:pt>
    <dgm:pt modelId="{25BCC801-AA86-416B-95E5-A7A24EC5F01D}" type="pres">
      <dgm:prSet presAssocID="{84992789-9D42-4C29-A5E1-93AE5FC17932}" presName="linearFlow" presStyleCnt="0">
        <dgm:presLayoutVars>
          <dgm:dir/>
          <dgm:resizeHandles val="exact"/>
        </dgm:presLayoutVars>
      </dgm:prSet>
      <dgm:spPr/>
    </dgm:pt>
    <dgm:pt modelId="{4FAEDB1A-12C1-43FE-B30E-479EC0A01A50}" type="pres">
      <dgm:prSet presAssocID="{C4D5CC7D-3286-4366-B464-954EA64981AD}" presName="composite" presStyleCnt="0"/>
      <dgm:spPr/>
    </dgm:pt>
    <dgm:pt modelId="{7F2A1A73-E4C1-412F-A655-DAA79A1374F2}" type="pres">
      <dgm:prSet presAssocID="{C4D5CC7D-3286-4366-B464-954EA64981AD}" presName="imgShp" presStyleLbl="fgImgPlace1" presStyleIdx="0" presStyleCnt="3"/>
      <dgm:spPr/>
    </dgm:pt>
    <dgm:pt modelId="{889A27D7-8ADD-4C27-9A38-DE3BFA478574}" type="pres">
      <dgm:prSet presAssocID="{C4D5CC7D-3286-4366-B464-954EA64981AD}" presName="txShp" presStyleLbl="node1" presStyleIdx="0" presStyleCnt="3" custScaleX="103193">
        <dgm:presLayoutVars>
          <dgm:bulletEnabled val="1"/>
        </dgm:presLayoutVars>
      </dgm:prSet>
      <dgm:spPr/>
    </dgm:pt>
    <dgm:pt modelId="{8C4ADD98-1C64-4C3C-B04F-91B159CCBB3A}" type="pres">
      <dgm:prSet presAssocID="{F356380E-1D9C-4FDB-85D0-97B01DE01320}" presName="spacing" presStyleCnt="0"/>
      <dgm:spPr/>
    </dgm:pt>
    <dgm:pt modelId="{77EF4C1B-2826-430F-BF51-9B185094CB7A}" type="pres">
      <dgm:prSet presAssocID="{74C5394A-7C2C-48AE-87D3-D46C18B16ACB}" presName="composite" presStyleCnt="0"/>
      <dgm:spPr/>
    </dgm:pt>
    <dgm:pt modelId="{93B11D88-82EB-4AF7-8AFB-AAEC7102782A}" type="pres">
      <dgm:prSet presAssocID="{74C5394A-7C2C-48AE-87D3-D46C18B16ACB}" presName="imgShp" presStyleLbl="fgImgPlace1" presStyleIdx="1" presStyleCnt="3"/>
      <dgm:spPr/>
    </dgm:pt>
    <dgm:pt modelId="{DAED9138-D53F-4A8E-B692-2B2D836FF04A}" type="pres">
      <dgm:prSet presAssocID="{74C5394A-7C2C-48AE-87D3-D46C18B16ACB}" presName="txShp" presStyleLbl="node1" presStyleIdx="1" presStyleCnt="3" custScaleX="107257">
        <dgm:presLayoutVars>
          <dgm:bulletEnabled val="1"/>
        </dgm:presLayoutVars>
      </dgm:prSet>
      <dgm:spPr/>
    </dgm:pt>
    <dgm:pt modelId="{B2EEC487-B431-4E85-8F2E-20B0AE58F9C4}" type="pres">
      <dgm:prSet presAssocID="{4EDCF684-15D9-4C7F-92E8-B258F5E42D3C}" presName="spacing" presStyleCnt="0"/>
      <dgm:spPr/>
    </dgm:pt>
    <dgm:pt modelId="{5B7AEB78-B74B-4F15-8A0C-28926E78268E}" type="pres">
      <dgm:prSet presAssocID="{BB4D4D7B-2685-459E-8EEF-BC5665582562}" presName="composite" presStyleCnt="0"/>
      <dgm:spPr/>
    </dgm:pt>
    <dgm:pt modelId="{9E956050-4F98-4D71-905E-406A75058F20}" type="pres">
      <dgm:prSet presAssocID="{BB4D4D7B-2685-459E-8EEF-BC5665582562}" presName="imgShp" presStyleLbl="fgImgPlace1" presStyleIdx="2" presStyleCnt="3"/>
      <dgm:spPr/>
    </dgm:pt>
    <dgm:pt modelId="{41092C34-4116-4F2B-B7E1-D440EE521963}" type="pres">
      <dgm:prSet presAssocID="{BB4D4D7B-2685-459E-8EEF-BC5665582562}" presName="txShp" presStyleLbl="node1" presStyleIdx="2" presStyleCnt="3" custScaleX="104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134EE-163F-439D-BA81-9B4D3AB6C9F7}" type="presOf" srcId="{C4D5CC7D-3286-4366-B464-954EA64981AD}" destId="{889A27D7-8ADD-4C27-9A38-DE3BFA478574}" srcOrd="0" destOrd="0" presId="urn:microsoft.com/office/officeart/2005/8/layout/vList3"/>
    <dgm:cxn modelId="{DA014AE1-9CCE-4D31-8858-A9BC6CA6980E}" srcId="{84992789-9D42-4C29-A5E1-93AE5FC17932}" destId="{BB4D4D7B-2685-459E-8EEF-BC5665582562}" srcOrd="2" destOrd="0" parTransId="{2CC8BBAA-0CF2-42E4-A174-0E50208CF759}" sibTransId="{CC31424D-1986-439B-BA5E-96D73939B6E4}"/>
    <dgm:cxn modelId="{9E4CD18E-0DCD-4628-B7AC-93C769BFCE6E}" type="presOf" srcId="{BB4D4D7B-2685-459E-8EEF-BC5665582562}" destId="{41092C34-4116-4F2B-B7E1-D440EE521963}" srcOrd="0" destOrd="0" presId="urn:microsoft.com/office/officeart/2005/8/layout/vList3"/>
    <dgm:cxn modelId="{2FF57BE9-01AA-489A-A923-356A40E3D7CD}" srcId="{84992789-9D42-4C29-A5E1-93AE5FC17932}" destId="{74C5394A-7C2C-48AE-87D3-D46C18B16ACB}" srcOrd="1" destOrd="0" parTransId="{84CEBBA5-C9BF-4B7C-BB16-BB47408E93D3}" sibTransId="{4EDCF684-15D9-4C7F-92E8-B258F5E42D3C}"/>
    <dgm:cxn modelId="{F626C51F-5671-45AD-9309-E3B2CE422782}" type="presOf" srcId="{74C5394A-7C2C-48AE-87D3-D46C18B16ACB}" destId="{DAED9138-D53F-4A8E-B692-2B2D836FF04A}" srcOrd="0" destOrd="0" presId="urn:microsoft.com/office/officeart/2005/8/layout/vList3"/>
    <dgm:cxn modelId="{C61F38EB-9AD3-4AB1-8818-6B93628B1FCD}" type="presOf" srcId="{84992789-9D42-4C29-A5E1-93AE5FC17932}" destId="{25BCC801-AA86-416B-95E5-A7A24EC5F01D}" srcOrd="0" destOrd="0" presId="urn:microsoft.com/office/officeart/2005/8/layout/vList3"/>
    <dgm:cxn modelId="{B59E3967-A8B1-48CD-B86F-4C0106481BFA}" srcId="{84992789-9D42-4C29-A5E1-93AE5FC17932}" destId="{C4D5CC7D-3286-4366-B464-954EA64981AD}" srcOrd="0" destOrd="0" parTransId="{4D9C4FD6-A2BC-4B73-89B2-776A0682E8C5}" sibTransId="{F356380E-1D9C-4FDB-85D0-97B01DE01320}"/>
    <dgm:cxn modelId="{7AEE13EF-365E-445B-9732-3FE6AD5AC704}" type="presParOf" srcId="{25BCC801-AA86-416B-95E5-A7A24EC5F01D}" destId="{4FAEDB1A-12C1-43FE-B30E-479EC0A01A50}" srcOrd="0" destOrd="0" presId="urn:microsoft.com/office/officeart/2005/8/layout/vList3"/>
    <dgm:cxn modelId="{A9DE328A-E476-4867-962A-D49EDDCCB005}" type="presParOf" srcId="{4FAEDB1A-12C1-43FE-B30E-479EC0A01A50}" destId="{7F2A1A73-E4C1-412F-A655-DAA79A1374F2}" srcOrd="0" destOrd="0" presId="urn:microsoft.com/office/officeart/2005/8/layout/vList3"/>
    <dgm:cxn modelId="{AF8E605F-0605-4C3B-A377-41BF14BC967D}" type="presParOf" srcId="{4FAEDB1A-12C1-43FE-B30E-479EC0A01A50}" destId="{889A27D7-8ADD-4C27-9A38-DE3BFA478574}" srcOrd="1" destOrd="0" presId="urn:microsoft.com/office/officeart/2005/8/layout/vList3"/>
    <dgm:cxn modelId="{C5E03422-3823-4D4B-9092-1413E26E768E}" type="presParOf" srcId="{25BCC801-AA86-416B-95E5-A7A24EC5F01D}" destId="{8C4ADD98-1C64-4C3C-B04F-91B159CCBB3A}" srcOrd="1" destOrd="0" presId="urn:microsoft.com/office/officeart/2005/8/layout/vList3"/>
    <dgm:cxn modelId="{E5194A44-C328-44D8-950D-68302ED38D8A}" type="presParOf" srcId="{25BCC801-AA86-416B-95E5-A7A24EC5F01D}" destId="{77EF4C1B-2826-430F-BF51-9B185094CB7A}" srcOrd="2" destOrd="0" presId="urn:microsoft.com/office/officeart/2005/8/layout/vList3"/>
    <dgm:cxn modelId="{D4C279BF-2820-45F4-8661-6CE215D26080}" type="presParOf" srcId="{77EF4C1B-2826-430F-BF51-9B185094CB7A}" destId="{93B11D88-82EB-4AF7-8AFB-AAEC7102782A}" srcOrd="0" destOrd="0" presId="urn:microsoft.com/office/officeart/2005/8/layout/vList3"/>
    <dgm:cxn modelId="{FD388C2F-9EDB-4D1E-8FDD-FB0388FA47BF}" type="presParOf" srcId="{77EF4C1B-2826-430F-BF51-9B185094CB7A}" destId="{DAED9138-D53F-4A8E-B692-2B2D836FF04A}" srcOrd="1" destOrd="0" presId="urn:microsoft.com/office/officeart/2005/8/layout/vList3"/>
    <dgm:cxn modelId="{99BC6CCD-C8B1-44F6-8CB3-4AEDF01689E9}" type="presParOf" srcId="{25BCC801-AA86-416B-95E5-A7A24EC5F01D}" destId="{B2EEC487-B431-4E85-8F2E-20B0AE58F9C4}" srcOrd="3" destOrd="0" presId="urn:microsoft.com/office/officeart/2005/8/layout/vList3"/>
    <dgm:cxn modelId="{1E8A5551-4108-4E72-BBFE-07E9DB28A697}" type="presParOf" srcId="{25BCC801-AA86-416B-95E5-A7A24EC5F01D}" destId="{5B7AEB78-B74B-4F15-8A0C-28926E78268E}" srcOrd="4" destOrd="0" presId="urn:microsoft.com/office/officeart/2005/8/layout/vList3"/>
    <dgm:cxn modelId="{80CD3517-F307-4ABF-813F-2CF03B9CE580}" type="presParOf" srcId="{5B7AEB78-B74B-4F15-8A0C-28926E78268E}" destId="{9E956050-4F98-4D71-905E-406A75058F20}" srcOrd="0" destOrd="0" presId="urn:microsoft.com/office/officeart/2005/8/layout/vList3"/>
    <dgm:cxn modelId="{0F109F17-DA80-4E73-A2A8-5978A81AC564}" type="presParOf" srcId="{5B7AEB78-B74B-4F15-8A0C-28926E78268E}" destId="{41092C34-4116-4F2B-B7E1-D440EE52196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992789-9D42-4C29-A5E1-93AE5FC17932}" type="doc">
      <dgm:prSet loTypeId="urn:microsoft.com/office/officeart/2005/8/layout/v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D5CC7D-3286-4366-B464-954EA64981A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endParaRPr lang="ru-RU" sz="2300" dirty="0" smtClean="0">
            <a:solidFill>
              <a:schemeClr val="tx1"/>
            </a:solidFill>
          </a:endParaRPr>
        </a:p>
        <a:p>
          <a:pPr rtl="0"/>
          <a:r>
            <a:rPr lang="ru-RU" sz="23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2800" dirty="0" smtClean="0">
              <a:solidFill>
                <a:schemeClr val="tx1"/>
              </a:solidFill>
            </a:rPr>
            <a:t>не менее 3-х лет</a:t>
          </a:r>
          <a:endParaRPr lang="ru-RU" sz="2300" dirty="0" smtClean="0">
            <a:solidFill>
              <a:schemeClr val="tx1"/>
            </a:solidFill>
          </a:endParaRPr>
        </a:p>
        <a:p>
          <a:pPr rtl="0"/>
          <a:endParaRPr lang="ru-RU" sz="2300" dirty="0">
            <a:solidFill>
              <a:schemeClr val="tx1"/>
            </a:solidFill>
          </a:endParaRPr>
        </a:p>
      </dgm:t>
    </dgm:pt>
    <dgm:pt modelId="{4D9C4FD6-A2BC-4B73-89B2-776A0682E8C5}" type="parTrans" cxnId="{B59E3967-A8B1-48CD-B86F-4C0106481BFA}">
      <dgm:prSet/>
      <dgm:spPr/>
      <dgm:t>
        <a:bodyPr/>
        <a:lstStyle/>
        <a:p>
          <a:endParaRPr lang="ru-RU"/>
        </a:p>
      </dgm:t>
    </dgm:pt>
    <dgm:pt modelId="{F356380E-1D9C-4FDB-85D0-97B01DE01320}" type="sibTrans" cxnId="{B59E3967-A8B1-48CD-B86F-4C0106481BFA}">
      <dgm:prSet/>
      <dgm:spPr/>
      <dgm:t>
        <a:bodyPr/>
        <a:lstStyle/>
        <a:p>
          <a:endParaRPr lang="ru-RU"/>
        </a:p>
      </dgm:t>
    </dgm:pt>
    <dgm:pt modelId="{74C5394A-7C2C-48AE-87D3-D46C18B16ACB}">
      <dgm:prSet custT="1"/>
      <dgm:spPr/>
      <dgm:t>
        <a:bodyPr/>
        <a:lstStyle/>
        <a:p>
          <a:pPr rtl="0"/>
          <a:endParaRPr lang="ru-RU" sz="2300" dirty="0" smtClean="0">
            <a:solidFill>
              <a:schemeClr val="tx1"/>
            </a:solidFill>
          </a:endParaRPr>
        </a:p>
        <a:p>
          <a:pPr rtl="0"/>
          <a:r>
            <a:rPr lang="ru-RU" sz="2300" dirty="0" smtClean="0">
              <a:solidFill>
                <a:schemeClr val="tx1"/>
              </a:solidFill>
            </a:rPr>
            <a:t>вновь быть представлены к награждению не ранее, чем через 3 года после предыдущего награждения</a:t>
          </a:r>
        </a:p>
        <a:p>
          <a:pPr rtl="0"/>
          <a:endParaRPr lang="ru-RU" sz="2300" dirty="0">
            <a:solidFill>
              <a:schemeClr val="tx1"/>
            </a:solidFill>
          </a:endParaRPr>
        </a:p>
      </dgm:t>
    </dgm:pt>
    <dgm:pt modelId="{84CEBBA5-C9BF-4B7C-BB16-BB47408E93D3}" type="parTrans" cxnId="{2FF57BE9-01AA-489A-A923-356A40E3D7CD}">
      <dgm:prSet/>
      <dgm:spPr/>
      <dgm:t>
        <a:bodyPr/>
        <a:lstStyle/>
        <a:p>
          <a:endParaRPr lang="ru-RU"/>
        </a:p>
      </dgm:t>
    </dgm:pt>
    <dgm:pt modelId="{4EDCF684-15D9-4C7F-92E8-B258F5E42D3C}" type="sibTrans" cxnId="{2FF57BE9-01AA-489A-A923-356A40E3D7CD}">
      <dgm:prSet/>
      <dgm:spPr/>
      <dgm:t>
        <a:bodyPr/>
        <a:lstStyle/>
        <a:p>
          <a:endParaRPr lang="ru-RU"/>
        </a:p>
      </dgm:t>
    </dgm:pt>
    <dgm:pt modelId="{25BCC801-AA86-416B-95E5-A7A24EC5F01D}" type="pres">
      <dgm:prSet presAssocID="{84992789-9D42-4C29-A5E1-93AE5FC17932}" presName="linearFlow" presStyleCnt="0">
        <dgm:presLayoutVars>
          <dgm:dir/>
          <dgm:resizeHandles val="exact"/>
        </dgm:presLayoutVars>
      </dgm:prSet>
      <dgm:spPr/>
    </dgm:pt>
    <dgm:pt modelId="{4FAEDB1A-12C1-43FE-B30E-479EC0A01A50}" type="pres">
      <dgm:prSet presAssocID="{C4D5CC7D-3286-4366-B464-954EA64981AD}" presName="composite" presStyleCnt="0"/>
      <dgm:spPr/>
    </dgm:pt>
    <dgm:pt modelId="{7F2A1A73-E4C1-412F-A655-DAA79A1374F2}" type="pres">
      <dgm:prSet presAssocID="{C4D5CC7D-3286-4366-B464-954EA64981AD}" presName="imgShp" presStyleLbl="fgImgPlace1" presStyleIdx="0" presStyleCnt="2"/>
      <dgm:spPr/>
    </dgm:pt>
    <dgm:pt modelId="{889A27D7-8ADD-4C27-9A38-DE3BFA478574}" type="pres">
      <dgm:prSet presAssocID="{C4D5CC7D-3286-4366-B464-954EA64981AD}" presName="txShp" presStyleLbl="node1" presStyleIdx="0" presStyleCnt="2" custScaleX="10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ADD98-1C64-4C3C-B04F-91B159CCBB3A}" type="pres">
      <dgm:prSet presAssocID="{F356380E-1D9C-4FDB-85D0-97B01DE01320}" presName="spacing" presStyleCnt="0"/>
      <dgm:spPr/>
    </dgm:pt>
    <dgm:pt modelId="{77EF4C1B-2826-430F-BF51-9B185094CB7A}" type="pres">
      <dgm:prSet presAssocID="{74C5394A-7C2C-48AE-87D3-D46C18B16ACB}" presName="composite" presStyleCnt="0"/>
      <dgm:spPr/>
    </dgm:pt>
    <dgm:pt modelId="{93B11D88-82EB-4AF7-8AFB-AAEC7102782A}" type="pres">
      <dgm:prSet presAssocID="{74C5394A-7C2C-48AE-87D3-D46C18B16ACB}" presName="imgShp" presStyleLbl="fgImgPlace1" presStyleIdx="1" presStyleCnt="2"/>
      <dgm:spPr/>
    </dgm:pt>
    <dgm:pt modelId="{DAED9138-D53F-4A8E-B692-2B2D836FF04A}" type="pres">
      <dgm:prSet presAssocID="{74C5394A-7C2C-48AE-87D3-D46C18B16ACB}" presName="txShp" presStyleLbl="node1" presStyleIdx="1" presStyleCnt="2" custScaleX="107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5E6BE4-E7AE-41CE-A0FB-9375F4AB4619}" type="presOf" srcId="{84992789-9D42-4C29-A5E1-93AE5FC17932}" destId="{25BCC801-AA86-416B-95E5-A7A24EC5F01D}" srcOrd="0" destOrd="0" presId="urn:microsoft.com/office/officeart/2005/8/layout/vList3"/>
    <dgm:cxn modelId="{2FF57BE9-01AA-489A-A923-356A40E3D7CD}" srcId="{84992789-9D42-4C29-A5E1-93AE5FC17932}" destId="{74C5394A-7C2C-48AE-87D3-D46C18B16ACB}" srcOrd="1" destOrd="0" parTransId="{84CEBBA5-C9BF-4B7C-BB16-BB47408E93D3}" sibTransId="{4EDCF684-15D9-4C7F-92E8-B258F5E42D3C}"/>
    <dgm:cxn modelId="{B59E3967-A8B1-48CD-B86F-4C0106481BFA}" srcId="{84992789-9D42-4C29-A5E1-93AE5FC17932}" destId="{C4D5CC7D-3286-4366-B464-954EA64981AD}" srcOrd="0" destOrd="0" parTransId="{4D9C4FD6-A2BC-4B73-89B2-776A0682E8C5}" sibTransId="{F356380E-1D9C-4FDB-85D0-97B01DE01320}"/>
    <dgm:cxn modelId="{AB63E9FF-1741-488B-9D53-3004DF0913E0}" type="presOf" srcId="{C4D5CC7D-3286-4366-B464-954EA64981AD}" destId="{889A27D7-8ADD-4C27-9A38-DE3BFA478574}" srcOrd="0" destOrd="0" presId="urn:microsoft.com/office/officeart/2005/8/layout/vList3"/>
    <dgm:cxn modelId="{A9FEA58E-647F-47DB-8AC9-4F3B8C807B5D}" type="presOf" srcId="{74C5394A-7C2C-48AE-87D3-D46C18B16ACB}" destId="{DAED9138-D53F-4A8E-B692-2B2D836FF04A}" srcOrd="0" destOrd="0" presId="urn:microsoft.com/office/officeart/2005/8/layout/vList3"/>
    <dgm:cxn modelId="{5E06394B-DAD8-4AB6-9D7F-1C4169858DFC}" type="presParOf" srcId="{25BCC801-AA86-416B-95E5-A7A24EC5F01D}" destId="{4FAEDB1A-12C1-43FE-B30E-479EC0A01A50}" srcOrd="0" destOrd="0" presId="urn:microsoft.com/office/officeart/2005/8/layout/vList3"/>
    <dgm:cxn modelId="{ED447E1B-60E2-4E84-A0F2-F507E1B931A1}" type="presParOf" srcId="{4FAEDB1A-12C1-43FE-B30E-479EC0A01A50}" destId="{7F2A1A73-E4C1-412F-A655-DAA79A1374F2}" srcOrd="0" destOrd="0" presId="urn:microsoft.com/office/officeart/2005/8/layout/vList3"/>
    <dgm:cxn modelId="{908FAC4C-53B1-449B-BE89-A3C01710F687}" type="presParOf" srcId="{4FAEDB1A-12C1-43FE-B30E-479EC0A01A50}" destId="{889A27D7-8ADD-4C27-9A38-DE3BFA478574}" srcOrd="1" destOrd="0" presId="urn:microsoft.com/office/officeart/2005/8/layout/vList3"/>
    <dgm:cxn modelId="{21E281F0-1A91-48DB-AB8B-7110C055E64A}" type="presParOf" srcId="{25BCC801-AA86-416B-95E5-A7A24EC5F01D}" destId="{8C4ADD98-1C64-4C3C-B04F-91B159CCBB3A}" srcOrd="1" destOrd="0" presId="urn:microsoft.com/office/officeart/2005/8/layout/vList3"/>
    <dgm:cxn modelId="{2CAD053D-DB4C-4FE9-AD31-ACF34F1A613F}" type="presParOf" srcId="{25BCC801-AA86-416B-95E5-A7A24EC5F01D}" destId="{77EF4C1B-2826-430F-BF51-9B185094CB7A}" srcOrd="2" destOrd="0" presId="urn:microsoft.com/office/officeart/2005/8/layout/vList3"/>
    <dgm:cxn modelId="{A0FBA29C-BB58-4928-8852-7DD906C07766}" type="presParOf" srcId="{77EF4C1B-2826-430F-BF51-9B185094CB7A}" destId="{93B11D88-82EB-4AF7-8AFB-AAEC7102782A}" srcOrd="0" destOrd="0" presId="urn:microsoft.com/office/officeart/2005/8/layout/vList3"/>
    <dgm:cxn modelId="{3274D58C-854B-4755-A6F2-5EDAC44075A2}" type="presParOf" srcId="{77EF4C1B-2826-430F-BF51-9B185094CB7A}" destId="{DAED9138-D53F-4A8E-B692-2B2D836FF0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71E13-9573-4081-B642-73EC7EC2E37C}">
      <dsp:nvSpPr>
        <dsp:cNvPr id="0" name=""/>
        <dsp:cNvSpPr/>
      </dsp:nvSpPr>
      <dsp:spPr>
        <a:xfrm>
          <a:off x="1906587" y="0"/>
          <a:ext cx="5651500" cy="5651500"/>
        </a:xfrm>
        <a:prstGeom prst="triangle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713414-97AD-466B-AB83-3FBA20E15D06}">
      <dsp:nvSpPr>
        <dsp:cNvPr id="0" name=""/>
        <dsp:cNvSpPr/>
      </dsp:nvSpPr>
      <dsp:spPr>
        <a:xfrm>
          <a:off x="4732337" y="179148"/>
          <a:ext cx="3673475" cy="1337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Благодарность</a:t>
          </a:r>
          <a:endParaRPr lang="ru-RU" sz="2800" b="1" kern="1200" dirty="0"/>
        </a:p>
      </dsp:txBody>
      <dsp:txXfrm>
        <a:off x="4797644" y="244455"/>
        <a:ext cx="3542861" cy="1207202"/>
      </dsp:txXfrm>
    </dsp:sp>
    <dsp:sp modelId="{D0BFBF8B-9A3F-441F-A264-880C9B652525}">
      <dsp:nvSpPr>
        <dsp:cNvPr id="0" name=""/>
        <dsp:cNvSpPr/>
      </dsp:nvSpPr>
      <dsp:spPr>
        <a:xfrm>
          <a:off x="4732337" y="1920996"/>
          <a:ext cx="3673475" cy="1337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Почетная грамота </a:t>
          </a:r>
          <a:endParaRPr lang="ru-RU" sz="2800" b="1" kern="1200" dirty="0"/>
        </a:p>
      </dsp:txBody>
      <dsp:txXfrm>
        <a:off x="4797644" y="1986303"/>
        <a:ext cx="3542861" cy="1207202"/>
      </dsp:txXfrm>
    </dsp:sp>
    <dsp:sp modelId="{350CD94D-17E9-43B3-9945-3B900EC3F031}">
      <dsp:nvSpPr>
        <dsp:cNvPr id="0" name=""/>
        <dsp:cNvSpPr/>
      </dsp:nvSpPr>
      <dsp:spPr>
        <a:xfrm>
          <a:off x="4783141" y="3578271"/>
          <a:ext cx="3673475" cy="13378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Знак </a:t>
          </a:r>
          <a:br>
            <a:rPr lang="ru-RU" sz="2800" b="1" kern="1200" dirty="0" smtClean="0"/>
          </a:br>
          <a:r>
            <a:rPr lang="ru-RU" sz="2800" b="1" kern="1200" dirty="0" smtClean="0"/>
            <a:t>Медаль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4848448" y="3643578"/>
        <a:ext cx="3542861" cy="12072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27D7-8ADD-4C27-9A38-DE3BFA478574}">
      <dsp:nvSpPr>
        <dsp:cNvPr id="0" name=""/>
        <dsp:cNvSpPr/>
      </dsp:nvSpPr>
      <dsp:spPr>
        <a:xfrm rot="10800000">
          <a:off x="2171504" y="1922"/>
          <a:ext cx="7739066" cy="1848414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509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2800" kern="1200" dirty="0" smtClean="0">
              <a:solidFill>
                <a:schemeClr val="tx1"/>
              </a:solidFill>
            </a:rPr>
            <a:t>не менее 10 лет</a:t>
          </a: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>
            <a:solidFill>
              <a:schemeClr val="tx1"/>
            </a:solidFill>
          </a:endParaRPr>
        </a:p>
      </dsp:txBody>
      <dsp:txXfrm rot="10800000">
        <a:off x="2633607" y="1922"/>
        <a:ext cx="7276963" cy="1848414"/>
      </dsp:txXfrm>
    </dsp:sp>
    <dsp:sp modelId="{7F2A1A73-E4C1-412F-A655-DAA79A1374F2}">
      <dsp:nvSpPr>
        <dsp:cNvPr id="0" name=""/>
        <dsp:cNvSpPr/>
      </dsp:nvSpPr>
      <dsp:spPr>
        <a:xfrm>
          <a:off x="1367028" y="1922"/>
          <a:ext cx="1848414" cy="18484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AED9138-D53F-4A8E-B692-2B2D836FF04A}">
      <dsp:nvSpPr>
        <dsp:cNvPr id="0" name=""/>
        <dsp:cNvSpPr/>
      </dsp:nvSpPr>
      <dsp:spPr>
        <a:xfrm rot="10800000">
          <a:off x="1942916" y="2366063"/>
          <a:ext cx="8043850" cy="1848414"/>
        </a:xfrm>
        <a:prstGeom prst="homePlat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509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имеет награды Общероссийского Профсоюза, Регионального Союза ИОООП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>
            <a:solidFill>
              <a:schemeClr val="tx1"/>
            </a:solidFill>
          </a:endParaRPr>
        </a:p>
      </dsp:txBody>
      <dsp:txXfrm rot="10800000">
        <a:off x="2405019" y="2366063"/>
        <a:ext cx="7581747" cy="1848414"/>
      </dsp:txXfrm>
    </dsp:sp>
    <dsp:sp modelId="{93B11D88-82EB-4AF7-8AFB-AAEC7102782A}">
      <dsp:nvSpPr>
        <dsp:cNvPr id="0" name=""/>
        <dsp:cNvSpPr/>
      </dsp:nvSpPr>
      <dsp:spPr>
        <a:xfrm>
          <a:off x="1290832" y="2366063"/>
          <a:ext cx="1848414" cy="1848414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2440D-3397-42F9-B08E-59C2E5A09FED}">
      <dsp:nvSpPr>
        <dsp:cNvPr id="0" name=""/>
        <dsp:cNvSpPr/>
      </dsp:nvSpPr>
      <dsp:spPr>
        <a:xfrm>
          <a:off x="436448" y="1131666"/>
          <a:ext cx="1645885" cy="1645885"/>
        </a:xfrm>
        <a:prstGeom prst="ellipse">
          <a:avLst/>
        </a:prstGeom>
        <a:solidFill>
          <a:srgbClr val="0099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9703DBB-A895-41F5-AA28-2BC269CAAD86}">
      <dsp:nvSpPr>
        <dsp:cNvPr id="0" name=""/>
        <dsp:cNvSpPr/>
      </dsp:nvSpPr>
      <dsp:spPr>
        <a:xfrm>
          <a:off x="1259391" y="1131666"/>
          <a:ext cx="8781403" cy="1645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5880" rIns="0" bIns="5588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Провести работу профкома по награждению профсоюзного актива</a:t>
          </a:r>
          <a:br>
            <a:rPr lang="ru-RU" sz="4400" kern="1200" dirty="0" smtClean="0"/>
          </a:br>
          <a:r>
            <a:rPr lang="ru-RU" sz="4400" kern="1200" dirty="0" smtClean="0"/>
            <a:t>ОТРАСЛЕВЫМИ ВЕДОМСТВЕННЫМИ НАГРАДАМИ</a:t>
          </a:r>
          <a:endParaRPr lang="ru-RU" sz="4400" kern="1200" dirty="0"/>
        </a:p>
      </dsp:txBody>
      <dsp:txXfrm>
        <a:off x="1259391" y="1131666"/>
        <a:ext cx="8781403" cy="1645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BF414-133B-4A43-A8CD-75CA2C86DDA8}">
      <dsp:nvSpPr>
        <dsp:cNvPr id="0" name=""/>
        <dsp:cNvSpPr/>
      </dsp:nvSpPr>
      <dsp:spPr>
        <a:xfrm rot="10800000">
          <a:off x="2256719" y="346882"/>
          <a:ext cx="5973008" cy="3008958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6867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ВАЖНО!</a:t>
          </a:r>
          <a:br>
            <a:rPr lang="ru-RU" sz="2400" b="1" kern="1200" dirty="0" smtClean="0">
              <a:solidFill>
                <a:schemeClr val="bg1"/>
              </a:solidFill>
            </a:rPr>
          </a:br>
          <a:r>
            <a:rPr lang="ru-RU" sz="2400" b="1" kern="1200" dirty="0" smtClean="0">
              <a:solidFill>
                <a:schemeClr val="bg1"/>
              </a:solidFill>
            </a:rPr>
            <a:t>План-график представления к профсоюзным наградам</a:t>
          </a:r>
          <a:endParaRPr lang="ru-RU" sz="2400" b="1" kern="1200" dirty="0">
            <a:solidFill>
              <a:schemeClr val="bg1"/>
            </a:solidFill>
          </a:endParaRPr>
        </a:p>
      </dsp:txBody>
      <dsp:txXfrm rot="10800000">
        <a:off x="3008958" y="346882"/>
        <a:ext cx="5220769" cy="3008958"/>
      </dsp:txXfrm>
    </dsp:sp>
    <dsp:sp modelId="{CE7C8061-0A61-42CD-90B6-A789F8E29E1D}">
      <dsp:nvSpPr>
        <dsp:cNvPr id="0" name=""/>
        <dsp:cNvSpPr/>
      </dsp:nvSpPr>
      <dsp:spPr>
        <a:xfrm>
          <a:off x="625231" y="114290"/>
          <a:ext cx="3008958" cy="3008958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816D0-BE56-45B7-91A3-E1D5E25B701D}">
      <dsp:nvSpPr>
        <dsp:cNvPr id="0" name=""/>
        <dsp:cNvSpPr/>
      </dsp:nvSpPr>
      <dsp:spPr>
        <a:xfrm rot="5400000">
          <a:off x="-272577" y="276223"/>
          <a:ext cx="1817181" cy="1272026"/>
        </a:xfrm>
        <a:prstGeom prst="chevron">
          <a:avLst/>
        </a:prstGeom>
        <a:solidFill>
          <a:srgbClr val="8F2D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 rot="-5400000">
        <a:off x="1" y="639658"/>
        <a:ext cx="1272026" cy="545155"/>
      </dsp:txXfrm>
    </dsp:sp>
    <dsp:sp modelId="{BD7CCF33-C01F-4A58-9226-4A1EB526D399}">
      <dsp:nvSpPr>
        <dsp:cNvPr id="0" name=""/>
        <dsp:cNvSpPr/>
      </dsp:nvSpPr>
      <dsp:spPr>
        <a:xfrm rot="5400000">
          <a:off x="4617429" y="-3341755"/>
          <a:ext cx="1181167" cy="78719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Ивановской областной организации профсоюза работников народного образования и науки РФ</a:t>
          </a:r>
        </a:p>
        <a:p>
          <a:pPr marL="285750" lvl="1" indent="0" algn="ctr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 rot="-5400000">
        <a:off x="1272026" y="61308"/>
        <a:ext cx="7814313" cy="1065847"/>
      </dsp:txXfrm>
    </dsp:sp>
    <dsp:sp modelId="{85B922A9-2477-4DA8-870F-93D665CEF63C}">
      <dsp:nvSpPr>
        <dsp:cNvPr id="0" name=""/>
        <dsp:cNvSpPr/>
      </dsp:nvSpPr>
      <dsp:spPr>
        <a:xfrm rot="5400000">
          <a:off x="-272577" y="1901605"/>
          <a:ext cx="1817181" cy="1272026"/>
        </a:xfrm>
        <a:prstGeom prst="chevron">
          <a:avLst/>
        </a:prstGeom>
        <a:solidFill>
          <a:srgbClr val="8F2D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2265040"/>
        <a:ext cx="1272026" cy="545155"/>
      </dsp:txXfrm>
    </dsp:sp>
    <dsp:sp modelId="{32181CF3-0744-47CD-9000-9125F859FE81}">
      <dsp:nvSpPr>
        <dsp:cNvPr id="0" name=""/>
        <dsp:cNvSpPr/>
      </dsp:nvSpPr>
      <dsp:spPr>
        <a:xfrm rot="5400000">
          <a:off x="4617429" y="-1716374"/>
          <a:ext cx="1181167" cy="78719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Регионального Союза «Ивановское областной объединение организаций профсоюзов»</a:t>
          </a:r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700" kern="1200" dirty="0"/>
        </a:p>
      </dsp:txBody>
      <dsp:txXfrm rot="-5400000">
        <a:off x="1272026" y="1686689"/>
        <a:ext cx="7814313" cy="1065847"/>
      </dsp:txXfrm>
    </dsp:sp>
    <dsp:sp modelId="{52CDD019-A864-4EEE-8DCC-C4DD0D9AC5BD}">
      <dsp:nvSpPr>
        <dsp:cNvPr id="0" name=""/>
        <dsp:cNvSpPr/>
      </dsp:nvSpPr>
      <dsp:spPr>
        <a:xfrm rot="5400000">
          <a:off x="-272577" y="3526987"/>
          <a:ext cx="1817181" cy="1272026"/>
        </a:xfrm>
        <a:prstGeom prst="chevron">
          <a:avLst/>
        </a:prstGeom>
        <a:solidFill>
          <a:srgbClr val="8F2D5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 rot="-5400000">
        <a:off x="1" y="3890422"/>
        <a:ext cx="1272026" cy="545155"/>
      </dsp:txXfrm>
    </dsp:sp>
    <dsp:sp modelId="{DFE37125-ED98-4C66-8655-8FD9320AA75D}">
      <dsp:nvSpPr>
        <dsp:cNvPr id="0" name=""/>
        <dsp:cNvSpPr/>
      </dsp:nvSpPr>
      <dsp:spPr>
        <a:xfrm rot="5400000">
          <a:off x="4617429" y="-90992"/>
          <a:ext cx="1181167" cy="78719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/>
        </a:p>
        <a:p>
          <a:pPr marL="0" marR="0" lvl="1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Центрального Совета Общероссийского Профсоюза образования</a:t>
          </a:r>
          <a:b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2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/>
        </a:p>
      </dsp:txBody>
      <dsp:txXfrm rot="-5400000">
        <a:off x="1272026" y="3312071"/>
        <a:ext cx="7814313" cy="1065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88008-D049-4E0F-BA90-422E1A8BC05F}">
      <dsp:nvSpPr>
        <dsp:cNvPr id="0" name=""/>
        <dsp:cNvSpPr/>
      </dsp:nvSpPr>
      <dsp:spPr>
        <a:xfrm>
          <a:off x="3547" y="66685"/>
          <a:ext cx="2132826" cy="65696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Профсоюзная </a:t>
          </a:r>
          <a:r>
            <a:rPr lang="ru-RU" sz="1800" b="1" kern="1200" dirty="0" smtClean="0"/>
            <a:t>организация</a:t>
          </a:r>
          <a:endParaRPr lang="ru-RU" sz="1800" b="1" kern="1200" dirty="0"/>
        </a:p>
      </dsp:txBody>
      <dsp:txXfrm>
        <a:off x="3547" y="66685"/>
        <a:ext cx="2132826" cy="656965"/>
      </dsp:txXfrm>
    </dsp:sp>
    <dsp:sp modelId="{1A5D361C-6FA0-424A-9A3F-E4923FC1CF1F}">
      <dsp:nvSpPr>
        <dsp:cNvPr id="0" name=""/>
        <dsp:cNvSpPr/>
      </dsp:nvSpPr>
      <dsp:spPr>
        <a:xfrm>
          <a:off x="3547" y="723650"/>
          <a:ext cx="2132826" cy="536916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Муниципалитет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Первичная профсоюзная организация</a:t>
          </a:r>
          <a:endParaRPr lang="ru-RU" sz="1600" kern="1200" dirty="0"/>
        </a:p>
      </dsp:txBody>
      <dsp:txXfrm>
        <a:off x="3547" y="723650"/>
        <a:ext cx="2132826" cy="5369163"/>
      </dsp:txXfrm>
    </dsp:sp>
    <dsp:sp modelId="{F34B3496-0D6C-4FE7-8233-1EEFE8A40FD5}">
      <dsp:nvSpPr>
        <dsp:cNvPr id="0" name=""/>
        <dsp:cNvSpPr/>
      </dsp:nvSpPr>
      <dsp:spPr>
        <a:xfrm>
          <a:off x="2434969" y="66685"/>
          <a:ext cx="2132826" cy="656965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Общие данные</a:t>
          </a:r>
          <a:endParaRPr lang="ru-RU" sz="1800" b="1" kern="1200" dirty="0"/>
        </a:p>
      </dsp:txBody>
      <dsp:txXfrm>
        <a:off x="2434969" y="66685"/>
        <a:ext cx="2132826" cy="656965"/>
      </dsp:txXfrm>
    </dsp:sp>
    <dsp:sp modelId="{8373B9D2-2E48-42C4-8F65-DC5CD09C4386}">
      <dsp:nvSpPr>
        <dsp:cNvPr id="0" name=""/>
        <dsp:cNvSpPr/>
      </dsp:nvSpPr>
      <dsp:spPr>
        <a:xfrm>
          <a:off x="2434969" y="723650"/>
          <a:ext cx="2132826" cy="5369163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ФИО (полностью)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Должность по основному месту работы</a:t>
          </a:r>
          <a:endParaRPr lang="ru-RU" sz="1600" kern="1200" dirty="0"/>
        </a:p>
      </dsp:txBody>
      <dsp:txXfrm>
        <a:off x="2434969" y="723650"/>
        <a:ext cx="2132826" cy="5369163"/>
      </dsp:txXfrm>
    </dsp:sp>
    <dsp:sp modelId="{5D8C9483-D836-4A55-928C-4CFA350DA52A}">
      <dsp:nvSpPr>
        <dsp:cNvPr id="0" name=""/>
        <dsp:cNvSpPr/>
      </dsp:nvSpPr>
      <dsp:spPr>
        <a:xfrm>
          <a:off x="4866391" y="66685"/>
          <a:ext cx="2132826" cy="656965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Профсоюзная деятельность </a:t>
          </a:r>
          <a:endParaRPr lang="ru-RU" sz="1800" b="1" kern="1200" dirty="0"/>
        </a:p>
      </dsp:txBody>
      <dsp:txXfrm>
        <a:off x="4866391" y="66685"/>
        <a:ext cx="2132826" cy="656965"/>
      </dsp:txXfrm>
    </dsp:sp>
    <dsp:sp modelId="{B8867753-8761-4EAF-B1F5-6420895FE983}">
      <dsp:nvSpPr>
        <dsp:cNvPr id="0" name=""/>
        <dsp:cNvSpPr/>
      </dsp:nvSpPr>
      <dsp:spPr>
        <a:xfrm>
          <a:off x="4866391" y="723650"/>
          <a:ext cx="2132826" cy="5369163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Профсоюзное поручение/ должность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Профсоюзный стаж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Стаж профсоюзного активиста </a:t>
          </a:r>
          <a:r>
            <a:rPr lang="ru-RU" sz="1600" i="1" kern="1200" dirty="0" smtClean="0"/>
            <a:t>(выполнения поручения/ должности)</a:t>
          </a:r>
          <a:endParaRPr lang="ru-RU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Основные вехи (моменты) профсоюзной работы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конкурсы, акции, мероприятия, другое                  </a:t>
          </a:r>
          <a:r>
            <a:rPr lang="ru-RU" sz="1600" i="1" kern="1200" dirty="0" smtClean="0"/>
            <a:t>отметить: организация или участие                  </a:t>
          </a:r>
          <a:r>
            <a:rPr lang="ru-RU" sz="1600" b="1" i="0" kern="1200" dirty="0" smtClean="0"/>
            <a:t>!!!результат участия</a:t>
          </a:r>
          <a:endParaRPr lang="ru-RU" sz="1500" b="1" i="0" kern="1200" dirty="0"/>
        </a:p>
      </dsp:txBody>
      <dsp:txXfrm>
        <a:off x="4866391" y="723650"/>
        <a:ext cx="2132826" cy="5369163"/>
      </dsp:txXfrm>
    </dsp:sp>
    <dsp:sp modelId="{493C9E71-0E78-40C0-B52A-C13DB8CA1F8A}">
      <dsp:nvSpPr>
        <dsp:cNvPr id="0" name=""/>
        <dsp:cNvSpPr/>
      </dsp:nvSpPr>
      <dsp:spPr>
        <a:xfrm>
          <a:off x="7297814" y="66685"/>
          <a:ext cx="2132826" cy="656965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Награды </a:t>
          </a:r>
          <a:endParaRPr lang="ru-RU" sz="1800" b="1" kern="1200" dirty="0"/>
        </a:p>
      </dsp:txBody>
      <dsp:txXfrm>
        <a:off x="7297814" y="66685"/>
        <a:ext cx="2132826" cy="656965"/>
      </dsp:txXfrm>
    </dsp:sp>
    <dsp:sp modelId="{29CA7597-9B12-40E8-9D4E-3BD94B7BD2FC}">
      <dsp:nvSpPr>
        <dsp:cNvPr id="0" name=""/>
        <dsp:cNvSpPr/>
      </dsp:nvSpPr>
      <dsp:spPr>
        <a:xfrm>
          <a:off x="7297814" y="723650"/>
          <a:ext cx="2132826" cy="5369163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Имеющиеся профсоюзные награды  </a:t>
          </a:r>
          <a:r>
            <a:rPr lang="ru-RU" sz="1600" i="1" kern="1200" dirty="0" smtClean="0"/>
            <a:t>реквизиты постановления, наименование награды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Вид и уровень предстоящего поощрения </a:t>
          </a:r>
          <a:r>
            <a:rPr lang="ru-RU" sz="1600" i="1" kern="1200" dirty="0" smtClean="0"/>
            <a:t>благодарность, грамота, знак, медаль</a:t>
          </a:r>
          <a:endParaRPr lang="ru-RU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Основание для предстоящего поощрения </a:t>
          </a:r>
          <a:r>
            <a:rPr lang="ru-RU" sz="1600" i="1" kern="1200" dirty="0" smtClean="0"/>
            <a:t>(в соответствии с положением о наградах)</a:t>
          </a:r>
          <a:endParaRPr lang="ru-RU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Планируемый месяц награждения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7297814" y="723650"/>
        <a:ext cx="2132826" cy="53691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2FAF6-A435-4C7A-AD3A-F3FAC49236A5}">
      <dsp:nvSpPr>
        <dsp:cNvPr id="0" name=""/>
        <dsp:cNvSpPr/>
      </dsp:nvSpPr>
      <dsp:spPr>
        <a:xfrm>
          <a:off x="709675" y="1457325"/>
          <a:ext cx="3395224" cy="2800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Общие данные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Профсоюзная деятельность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Награды </a:t>
          </a:r>
          <a:endParaRPr lang="ru-RU" sz="3200" kern="1200" dirty="0"/>
        </a:p>
      </dsp:txBody>
      <dsp:txXfrm>
        <a:off x="774119" y="1521769"/>
        <a:ext cx="3266336" cy="2071387"/>
      </dsp:txXfrm>
    </dsp:sp>
    <dsp:sp modelId="{FB4BBA80-FA45-4C69-9BC7-365D0BCDA003}">
      <dsp:nvSpPr>
        <dsp:cNvPr id="0" name=""/>
        <dsp:cNvSpPr/>
      </dsp:nvSpPr>
      <dsp:spPr>
        <a:xfrm>
          <a:off x="2645115" y="2222732"/>
          <a:ext cx="3598861" cy="3598861"/>
        </a:xfrm>
        <a:prstGeom prst="leftCircularArrow">
          <a:avLst>
            <a:gd name="adj1" fmla="val 2753"/>
            <a:gd name="adj2" fmla="val 335623"/>
            <a:gd name="adj3" fmla="val 2111134"/>
            <a:gd name="adj4" fmla="val 9024489"/>
            <a:gd name="adj5" fmla="val 321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85907D-E019-42D6-97A7-7FA389196792}">
      <dsp:nvSpPr>
        <dsp:cNvPr id="0" name=""/>
        <dsp:cNvSpPr/>
      </dsp:nvSpPr>
      <dsp:spPr>
        <a:xfrm>
          <a:off x="1464170" y="3657600"/>
          <a:ext cx="3017977" cy="1200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Информация           о члене профсоюза</a:t>
          </a:r>
          <a:endParaRPr lang="ru-RU" sz="2700" kern="1200" dirty="0"/>
        </a:p>
      </dsp:txBody>
      <dsp:txXfrm>
        <a:off x="1499321" y="3692751"/>
        <a:ext cx="2947675" cy="1129848"/>
      </dsp:txXfrm>
    </dsp:sp>
    <dsp:sp modelId="{10CE73F4-C31E-4CBC-ACC1-3E58A79E93F2}">
      <dsp:nvSpPr>
        <dsp:cNvPr id="0" name=""/>
        <dsp:cNvSpPr/>
      </dsp:nvSpPr>
      <dsp:spPr>
        <a:xfrm>
          <a:off x="4953952" y="1457325"/>
          <a:ext cx="3395224" cy="28003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975114-DEAB-451D-A052-2A95EFCEEF17}">
      <dsp:nvSpPr>
        <dsp:cNvPr id="0" name=""/>
        <dsp:cNvSpPr/>
      </dsp:nvSpPr>
      <dsp:spPr>
        <a:xfrm>
          <a:off x="5708446" y="857250"/>
          <a:ext cx="3017977" cy="1200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ПРЕДСТАВЛЕНИЕ </a:t>
          </a:r>
          <a:r>
            <a:rPr lang="ru-RU" sz="1800" kern="1200" dirty="0" smtClean="0"/>
            <a:t>                                          на члена профсоюза, представленного к профсоюзной награде</a:t>
          </a:r>
          <a:endParaRPr lang="ru-RU" sz="1800" kern="1200" dirty="0"/>
        </a:p>
      </dsp:txBody>
      <dsp:txXfrm>
        <a:off x="5743597" y="892401"/>
        <a:ext cx="2947675" cy="1129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A121-3A00-4255-9134-2447487C9A7A}">
      <dsp:nvSpPr>
        <dsp:cNvPr id="0" name=""/>
        <dsp:cNvSpPr/>
      </dsp:nvSpPr>
      <dsp:spPr>
        <a:xfrm>
          <a:off x="2741086" y="4843976"/>
          <a:ext cx="122770" cy="1227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39AE8-136B-4152-8C64-865ED7D7BEC2}">
      <dsp:nvSpPr>
        <dsp:cNvPr id="0" name=""/>
        <dsp:cNvSpPr/>
      </dsp:nvSpPr>
      <dsp:spPr>
        <a:xfrm>
          <a:off x="2466657" y="4969193"/>
          <a:ext cx="122770" cy="122770"/>
        </a:xfrm>
        <a:prstGeom prst="ellipse">
          <a:avLst/>
        </a:prstGeom>
        <a:solidFill>
          <a:schemeClr val="accent5">
            <a:hueOff val="-612779"/>
            <a:satOff val="-852"/>
            <a:lumOff val="-327"/>
            <a:alphaOff val="0"/>
          </a:schemeClr>
        </a:solidFill>
        <a:ln w="12700" cap="flat" cmpd="sng" algn="ctr">
          <a:solidFill>
            <a:schemeClr val="accent5">
              <a:hueOff val="-612779"/>
              <a:satOff val="-852"/>
              <a:lumOff val="-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AE58F-7EA3-4D50-8A57-9AF5D39A3501}">
      <dsp:nvSpPr>
        <dsp:cNvPr id="0" name=""/>
        <dsp:cNvSpPr/>
      </dsp:nvSpPr>
      <dsp:spPr>
        <a:xfrm>
          <a:off x="2183200" y="5072279"/>
          <a:ext cx="122770" cy="122770"/>
        </a:xfrm>
        <a:prstGeom prst="ellipse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3EC00-FB78-41C0-8E59-CCC383A57563}">
      <dsp:nvSpPr>
        <dsp:cNvPr id="0" name=""/>
        <dsp:cNvSpPr/>
      </dsp:nvSpPr>
      <dsp:spPr>
        <a:xfrm>
          <a:off x="1892522" y="5152651"/>
          <a:ext cx="122770" cy="122770"/>
        </a:xfrm>
        <a:prstGeom prst="ellips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3D68-33BF-49AE-B935-18D7CD63B637}">
      <dsp:nvSpPr>
        <dsp:cNvPr id="0" name=""/>
        <dsp:cNvSpPr/>
      </dsp:nvSpPr>
      <dsp:spPr>
        <a:xfrm>
          <a:off x="4024764" y="3797977"/>
          <a:ext cx="122770" cy="122770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C7843-C1D6-4CA2-B49C-06A678FC351B}">
      <dsp:nvSpPr>
        <dsp:cNvPr id="0" name=""/>
        <dsp:cNvSpPr/>
      </dsp:nvSpPr>
      <dsp:spPr>
        <a:xfrm>
          <a:off x="4756876" y="2263341"/>
          <a:ext cx="122770" cy="122770"/>
        </a:xfrm>
        <a:prstGeom prst="ellipse">
          <a:avLst/>
        </a:prstGeom>
        <a:solidFill>
          <a:schemeClr val="accent5">
            <a:hueOff val="-3063894"/>
            <a:satOff val="-4262"/>
            <a:lumOff val="-1634"/>
            <a:alphaOff val="0"/>
          </a:schemeClr>
        </a:solidFill>
        <a:ln w="12700" cap="flat" cmpd="sng" algn="ctr">
          <a:solidFill>
            <a:schemeClr val="accent5">
              <a:hueOff val="-3063894"/>
              <a:satOff val="-4262"/>
              <a:lumOff val="-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5C91B-0998-4F09-B8C0-33AF624628B0}">
      <dsp:nvSpPr>
        <dsp:cNvPr id="0" name=""/>
        <dsp:cNvSpPr/>
      </dsp:nvSpPr>
      <dsp:spPr>
        <a:xfrm>
          <a:off x="4559179" y="348394"/>
          <a:ext cx="122770" cy="122770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58511-3148-4FB5-B905-87ABD8DF3286}">
      <dsp:nvSpPr>
        <dsp:cNvPr id="0" name=""/>
        <dsp:cNvSpPr/>
      </dsp:nvSpPr>
      <dsp:spPr>
        <a:xfrm>
          <a:off x="4735211" y="223759"/>
          <a:ext cx="122770" cy="122770"/>
        </a:xfrm>
        <a:prstGeom prst="ellipse">
          <a:avLst/>
        </a:prstGeom>
        <a:solidFill>
          <a:schemeClr val="accent5">
            <a:hueOff val="-4289451"/>
            <a:satOff val="-5966"/>
            <a:lumOff val="-2288"/>
            <a:alphaOff val="0"/>
          </a:schemeClr>
        </a:solidFill>
        <a:ln w="12700" cap="flat" cmpd="sng" algn="ctr">
          <a:solidFill>
            <a:schemeClr val="accent5">
              <a:hueOff val="-4289451"/>
              <a:satOff val="-5966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107EB-90ED-4805-8D39-9D1333BF3B3B}">
      <dsp:nvSpPr>
        <dsp:cNvPr id="0" name=""/>
        <dsp:cNvSpPr/>
      </dsp:nvSpPr>
      <dsp:spPr>
        <a:xfrm>
          <a:off x="4911242" y="99125"/>
          <a:ext cx="122770" cy="12277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90500-3BB3-4B42-971A-8E7DC4C8CBFD}">
      <dsp:nvSpPr>
        <dsp:cNvPr id="0" name=""/>
        <dsp:cNvSpPr/>
      </dsp:nvSpPr>
      <dsp:spPr>
        <a:xfrm>
          <a:off x="5086372" y="223759"/>
          <a:ext cx="122770" cy="122770"/>
        </a:xfrm>
        <a:prstGeom prst="ellips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3EA9A-EA06-43AF-B57C-92317AFD4B70}">
      <dsp:nvSpPr>
        <dsp:cNvPr id="0" name=""/>
        <dsp:cNvSpPr/>
      </dsp:nvSpPr>
      <dsp:spPr>
        <a:xfrm>
          <a:off x="5262403" y="348394"/>
          <a:ext cx="122770" cy="122770"/>
        </a:xfrm>
        <a:prstGeom prst="ellips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9025B-58B7-4ACE-B42B-624151F9E6AA}">
      <dsp:nvSpPr>
        <dsp:cNvPr id="0" name=""/>
        <dsp:cNvSpPr/>
      </dsp:nvSpPr>
      <dsp:spPr>
        <a:xfrm>
          <a:off x="4911242" y="362372"/>
          <a:ext cx="122770" cy="122770"/>
        </a:xfrm>
        <a:prstGeom prst="ellipse">
          <a:avLst/>
        </a:prstGeom>
        <a:solidFill>
          <a:schemeClr val="accent5">
            <a:hueOff val="-6740566"/>
            <a:satOff val="-9376"/>
            <a:lumOff val="-3595"/>
            <a:alphaOff val="0"/>
          </a:schemeClr>
        </a:solidFill>
        <a:ln w="12700" cap="flat" cmpd="sng" algn="ctr">
          <a:solidFill>
            <a:schemeClr val="accent5">
              <a:hueOff val="-6740566"/>
              <a:satOff val="-9376"/>
              <a:lumOff val="-35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B3E5E-D79F-40D0-BA8E-1269F0F87F60}">
      <dsp:nvSpPr>
        <dsp:cNvPr id="0" name=""/>
        <dsp:cNvSpPr/>
      </dsp:nvSpPr>
      <dsp:spPr>
        <a:xfrm>
          <a:off x="4911242" y="625619"/>
          <a:ext cx="122770" cy="12277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85803-8561-49B7-9C99-1190FF9A4C9D}">
      <dsp:nvSpPr>
        <dsp:cNvPr id="0" name=""/>
        <dsp:cNvSpPr/>
      </dsp:nvSpPr>
      <dsp:spPr>
        <a:xfrm>
          <a:off x="1189298" y="5309280"/>
          <a:ext cx="2654018" cy="9288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767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Первичная профсоюзная организация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234643" y="5354625"/>
        <a:ext cx="2563328" cy="838204"/>
      </dsp:txXfrm>
    </dsp:sp>
    <dsp:sp modelId="{DC772DAE-4F7E-4EA7-ABB8-0147673941B8}">
      <dsp:nvSpPr>
        <dsp:cNvPr id="0" name=""/>
        <dsp:cNvSpPr/>
      </dsp:nvSpPr>
      <dsp:spPr>
        <a:xfrm>
          <a:off x="441439" y="4458382"/>
          <a:ext cx="1230417" cy="123062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2854F-032F-4AEC-B183-41C8BF209CF1}">
      <dsp:nvSpPr>
        <dsp:cNvPr id="0" name=""/>
        <dsp:cNvSpPr/>
      </dsp:nvSpPr>
      <dsp:spPr>
        <a:xfrm>
          <a:off x="3835670" y="4139078"/>
          <a:ext cx="2654018" cy="1297198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767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/>
          </a:r>
          <a:br>
            <a:rPr lang="ru-RU" sz="1100" kern="1200" dirty="0" smtClean="0"/>
          </a:br>
          <a:r>
            <a:rPr lang="ru-RU" sz="1600" b="1" kern="1200" dirty="0" smtClean="0">
              <a:solidFill>
                <a:schemeClr val="tx1"/>
              </a:solidFill>
            </a:rPr>
            <a:t>Т</a:t>
          </a:r>
          <a:r>
            <a:rPr lang="ru-RU" sz="1800" b="1" kern="1200" dirty="0" smtClean="0">
              <a:solidFill>
                <a:schemeClr val="tx1"/>
              </a:solidFill>
            </a:rPr>
            <a:t>ерриториальная  (местная) организация профсоюза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98994" y="4202402"/>
        <a:ext cx="2527370" cy="1170550"/>
      </dsp:txXfrm>
    </dsp:sp>
    <dsp:sp modelId="{DFD7CD03-1BFD-4E19-BFEA-0D3AE9B0F8A3}">
      <dsp:nvSpPr>
        <dsp:cNvPr id="0" name=""/>
        <dsp:cNvSpPr/>
      </dsp:nvSpPr>
      <dsp:spPr>
        <a:xfrm>
          <a:off x="2836324" y="3842764"/>
          <a:ext cx="1230417" cy="1230621"/>
        </a:xfrm>
        <a:prstGeom prst="ellipse">
          <a:avLst/>
        </a:prstGeom>
        <a:solidFill>
          <a:schemeClr val="accent5">
            <a:tint val="50000"/>
            <a:hueOff val="-2462990"/>
            <a:satOff val="-4332"/>
            <a:lumOff val="-5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93598-BD9D-4D86-A9A6-A01307148FC6}">
      <dsp:nvSpPr>
        <dsp:cNvPr id="0" name=""/>
        <dsp:cNvSpPr/>
      </dsp:nvSpPr>
      <dsp:spPr>
        <a:xfrm>
          <a:off x="4587548" y="2839437"/>
          <a:ext cx="2930859" cy="1085546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767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/>
          </a:r>
          <a:br>
            <a:rPr lang="ru-RU" sz="1200" kern="1200" dirty="0" smtClean="0"/>
          </a:br>
          <a:r>
            <a:rPr lang="ru-RU" sz="1600" b="1" kern="1200" dirty="0" smtClean="0">
              <a:solidFill>
                <a:schemeClr val="tx1"/>
              </a:solidFill>
            </a:rPr>
            <a:t>Ивановская областная организация профсоюза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640540" y="2892429"/>
        <a:ext cx="2824875" cy="979562"/>
      </dsp:txXfrm>
    </dsp:sp>
    <dsp:sp modelId="{4A0B542C-6223-4205-AD9F-CB89597D9CDA}">
      <dsp:nvSpPr>
        <dsp:cNvPr id="0" name=""/>
        <dsp:cNvSpPr/>
      </dsp:nvSpPr>
      <dsp:spPr>
        <a:xfrm>
          <a:off x="3850086" y="2488091"/>
          <a:ext cx="1230417" cy="1230621"/>
        </a:xfrm>
        <a:prstGeom prst="ellipse">
          <a:avLst/>
        </a:prstGeom>
        <a:solidFill>
          <a:schemeClr val="accent5">
            <a:tint val="50000"/>
            <a:hueOff val="-4925980"/>
            <a:satOff val="-8665"/>
            <a:lumOff val="-11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99A5C-66EB-4AE3-B62D-64F3FF3C925F}">
      <dsp:nvSpPr>
        <dsp:cNvPr id="0" name=""/>
        <dsp:cNvSpPr/>
      </dsp:nvSpPr>
      <dsp:spPr>
        <a:xfrm>
          <a:off x="5162679" y="1389750"/>
          <a:ext cx="2654018" cy="884228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1767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/>
          </a:r>
          <a:br>
            <a:rPr lang="ru-RU" sz="1100" kern="1200" dirty="0" smtClean="0"/>
          </a:br>
          <a:r>
            <a:rPr lang="ru-RU" sz="1600" b="1" kern="1200" dirty="0" smtClean="0">
              <a:solidFill>
                <a:schemeClr val="tx1"/>
              </a:solidFill>
            </a:rPr>
            <a:t>Общероссийский Профсоюз образования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205843" y="1432914"/>
        <a:ext cx="2567690" cy="797900"/>
      </dsp:txXfrm>
    </dsp:sp>
    <dsp:sp modelId="{0F1226D4-24B5-4F88-A34D-C092E9D6CA56}">
      <dsp:nvSpPr>
        <dsp:cNvPr id="0" name=""/>
        <dsp:cNvSpPr/>
      </dsp:nvSpPr>
      <dsp:spPr>
        <a:xfrm>
          <a:off x="7685324" y="1590314"/>
          <a:ext cx="1207849" cy="711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60960" bIns="6096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</dsp:txBody>
      <dsp:txXfrm>
        <a:off x="7685324" y="1590314"/>
        <a:ext cx="1207849" cy="711698"/>
      </dsp:txXfrm>
    </dsp:sp>
    <dsp:sp modelId="{DF546DBC-3A51-45E6-98BC-8F1E71AA0AD6}">
      <dsp:nvSpPr>
        <dsp:cNvPr id="0" name=""/>
        <dsp:cNvSpPr/>
      </dsp:nvSpPr>
      <dsp:spPr>
        <a:xfrm>
          <a:off x="4295131" y="874247"/>
          <a:ext cx="1230417" cy="1230621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1AE37-6107-446B-B4B6-DB6CA6177DDC}">
      <dsp:nvSpPr>
        <dsp:cNvPr id="0" name=""/>
        <dsp:cNvSpPr/>
      </dsp:nvSpPr>
      <dsp:spPr>
        <a:xfrm>
          <a:off x="2645655" y="2171167"/>
          <a:ext cx="124057" cy="124057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F04B8-29FB-4441-9210-4A0BA0B97ADE}">
      <dsp:nvSpPr>
        <dsp:cNvPr id="0" name=""/>
        <dsp:cNvSpPr/>
      </dsp:nvSpPr>
      <dsp:spPr>
        <a:xfrm>
          <a:off x="2536981" y="2345323"/>
          <a:ext cx="124057" cy="124057"/>
        </a:xfrm>
        <a:prstGeom prst="ellipse">
          <a:avLst/>
        </a:prstGeom>
        <a:solidFill>
          <a:schemeClr val="accent6">
            <a:shade val="50000"/>
            <a:hueOff val="73685"/>
            <a:satOff val="-3221"/>
            <a:lumOff val="8792"/>
            <a:alphaOff val="0"/>
          </a:schemeClr>
        </a:solidFill>
        <a:ln w="12700" cap="flat" cmpd="sng" algn="ctr">
          <a:solidFill>
            <a:schemeClr val="accent6">
              <a:shade val="50000"/>
              <a:hueOff val="73685"/>
              <a:satOff val="-3221"/>
              <a:lumOff val="87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1DDED-DD15-465C-8D80-828BC0AA91E4}">
      <dsp:nvSpPr>
        <dsp:cNvPr id="0" name=""/>
        <dsp:cNvSpPr/>
      </dsp:nvSpPr>
      <dsp:spPr>
        <a:xfrm>
          <a:off x="2407465" y="2496105"/>
          <a:ext cx="124057" cy="124057"/>
        </a:xfrm>
        <a:prstGeom prst="ellipse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1A2C3-FB20-4069-834E-06626E1E4DA2}">
      <dsp:nvSpPr>
        <dsp:cNvPr id="0" name=""/>
        <dsp:cNvSpPr/>
      </dsp:nvSpPr>
      <dsp:spPr>
        <a:xfrm>
          <a:off x="2562289" y="418414"/>
          <a:ext cx="124057" cy="124057"/>
        </a:xfrm>
        <a:prstGeom prst="ellipse">
          <a:avLst/>
        </a:prstGeom>
        <a:solidFill>
          <a:schemeClr val="accent6">
            <a:shade val="50000"/>
            <a:hueOff val="221054"/>
            <a:satOff val="-9663"/>
            <a:lumOff val="26377"/>
            <a:alphaOff val="0"/>
          </a:schemeClr>
        </a:solidFill>
        <a:ln w="12700" cap="flat" cmpd="sng" algn="ctr">
          <a:solidFill>
            <a:schemeClr val="accent6">
              <a:shade val="50000"/>
              <a:hueOff val="221054"/>
              <a:satOff val="-9663"/>
              <a:lumOff val="263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ADF59-197D-4A5E-83F9-817C7595BEF6}">
      <dsp:nvSpPr>
        <dsp:cNvPr id="0" name=""/>
        <dsp:cNvSpPr/>
      </dsp:nvSpPr>
      <dsp:spPr>
        <a:xfrm>
          <a:off x="2728029" y="319648"/>
          <a:ext cx="124057" cy="124057"/>
        </a:xfrm>
        <a:prstGeom prst="ellipse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8FB35-C317-4409-AFBF-4BFD0DD3BEB6}">
      <dsp:nvSpPr>
        <dsp:cNvPr id="0" name=""/>
        <dsp:cNvSpPr/>
      </dsp:nvSpPr>
      <dsp:spPr>
        <a:xfrm>
          <a:off x="2893274" y="220883"/>
          <a:ext cx="124057" cy="124057"/>
        </a:xfrm>
        <a:prstGeom prst="ellipse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accent6">
              <a:shade val="50000"/>
              <a:hueOff val="368424"/>
              <a:satOff val="-16105"/>
              <a:lumOff val="43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C69EF-F3B5-41F9-A149-362C431A3ADB}">
      <dsp:nvSpPr>
        <dsp:cNvPr id="0" name=""/>
        <dsp:cNvSpPr/>
      </dsp:nvSpPr>
      <dsp:spPr>
        <a:xfrm>
          <a:off x="3058518" y="319648"/>
          <a:ext cx="124057" cy="124057"/>
        </a:xfrm>
        <a:prstGeom prst="ellipse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AA302-E35C-41C7-83DD-C2FB513F1974}">
      <dsp:nvSpPr>
        <dsp:cNvPr id="0" name=""/>
        <dsp:cNvSpPr/>
      </dsp:nvSpPr>
      <dsp:spPr>
        <a:xfrm>
          <a:off x="3224259" y="418414"/>
          <a:ext cx="124057" cy="124057"/>
        </a:xfrm>
        <a:prstGeom prst="ellipse">
          <a:avLst/>
        </a:prstGeom>
        <a:solidFill>
          <a:schemeClr val="accent6">
            <a:shade val="50000"/>
            <a:hueOff val="221054"/>
            <a:satOff val="-9663"/>
            <a:lumOff val="26377"/>
            <a:alphaOff val="0"/>
          </a:schemeClr>
        </a:solidFill>
        <a:ln w="12700" cap="flat" cmpd="sng" algn="ctr">
          <a:solidFill>
            <a:schemeClr val="accent6">
              <a:shade val="50000"/>
              <a:hueOff val="221054"/>
              <a:satOff val="-9663"/>
              <a:lumOff val="263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CDE39-5EE3-4733-838A-47F9BD85C3E4}">
      <dsp:nvSpPr>
        <dsp:cNvPr id="0" name=""/>
        <dsp:cNvSpPr/>
      </dsp:nvSpPr>
      <dsp:spPr>
        <a:xfrm>
          <a:off x="2893274" y="429278"/>
          <a:ext cx="124057" cy="124057"/>
        </a:xfrm>
        <a:prstGeom prst="ellipse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6663A-02D6-4EAC-8AB3-3A3F50EE883E}">
      <dsp:nvSpPr>
        <dsp:cNvPr id="0" name=""/>
        <dsp:cNvSpPr/>
      </dsp:nvSpPr>
      <dsp:spPr>
        <a:xfrm>
          <a:off x="2893274" y="637673"/>
          <a:ext cx="124057" cy="124057"/>
        </a:xfrm>
        <a:prstGeom prst="ellipse">
          <a:avLst/>
        </a:prstGeom>
        <a:solidFill>
          <a:schemeClr val="accent6">
            <a:shade val="50000"/>
            <a:hueOff val="73685"/>
            <a:satOff val="-3221"/>
            <a:lumOff val="8792"/>
            <a:alphaOff val="0"/>
          </a:schemeClr>
        </a:solidFill>
        <a:ln w="12700" cap="flat" cmpd="sng" algn="ctr">
          <a:solidFill>
            <a:schemeClr val="accent6">
              <a:shade val="50000"/>
              <a:hueOff val="73685"/>
              <a:satOff val="-3221"/>
              <a:lumOff val="87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A89DE-C9ED-400A-B02B-4FA6EACFBE51}">
      <dsp:nvSpPr>
        <dsp:cNvPr id="0" name=""/>
        <dsp:cNvSpPr/>
      </dsp:nvSpPr>
      <dsp:spPr>
        <a:xfrm>
          <a:off x="1883943" y="2949244"/>
          <a:ext cx="2675668" cy="717693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5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Региональный союз ИОООП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918978" y="2984279"/>
        <a:ext cx="2605598" cy="647623"/>
      </dsp:txXfrm>
    </dsp:sp>
    <dsp:sp modelId="{4727388C-2A6E-474C-AB33-910E977DD378}">
      <dsp:nvSpPr>
        <dsp:cNvPr id="0" name=""/>
        <dsp:cNvSpPr/>
      </dsp:nvSpPr>
      <dsp:spPr>
        <a:xfrm>
          <a:off x="1142080" y="2246035"/>
          <a:ext cx="1240573" cy="1240491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E66F3-F0B7-4698-95F2-26E359AC7416}">
      <dsp:nvSpPr>
        <dsp:cNvPr id="0" name=""/>
        <dsp:cNvSpPr/>
      </dsp:nvSpPr>
      <dsp:spPr>
        <a:xfrm>
          <a:off x="3014850" y="1545461"/>
          <a:ext cx="2675668" cy="717693"/>
        </a:xfrm>
        <a:prstGeom prst="roundRect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35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ФНПР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49885" y="1580496"/>
        <a:ext cx="2605598" cy="647623"/>
      </dsp:txXfrm>
    </dsp:sp>
    <dsp:sp modelId="{BF65F2E6-0FEA-40B3-AC74-42EFD66012EE}">
      <dsp:nvSpPr>
        <dsp:cNvPr id="0" name=""/>
        <dsp:cNvSpPr/>
      </dsp:nvSpPr>
      <dsp:spPr>
        <a:xfrm>
          <a:off x="2272987" y="842252"/>
          <a:ext cx="1240573" cy="1240491"/>
        </a:xfrm>
        <a:prstGeom prst="ellipse">
          <a:avLst/>
        </a:prstGeom>
        <a:solidFill>
          <a:schemeClr val="accent6">
            <a:tint val="50000"/>
            <a:hueOff val="-11397"/>
            <a:satOff val="529"/>
            <a:lumOff val="-23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27D7-8ADD-4C27-9A38-DE3BFA478574}">
      <dsp:nvSpPr>
        <dsp:cNvPr id="0" name=""/>
        <dsp:cNvSpPr/>
      </dsp:nvSpPr>
      <dsp:spPr>
        <a:xfrm rot="10800000">
          <a:off x="2005479" y="1294"/>
          <a:ext cx="7739066" cy="118431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24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3200" b="1" kern="1200" dirty="0" smtClean="0">
              <a:solidFill>
                <a:schemeClr val="tx1"/>
              </a:solidFill>
            </a:rPr>
            <a:t>не менее 3-х лет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2301557" y="1294"/>
        <a:ext cx="7442988" cy="1184313"/>
      </dsp:txXfrm>
    </dsp:sp>
    <dsp:sp modelId="{7F2A1A73-E4C1-412F-A655-DAA79A1374F2}">
      <dsp:nvSpPr>
        <dsp:cNvPr id="0" name=""/>
        <dsp:cNvSpPr/>
      </dsp:nvSpPr>
      <dsp:spPr>
        <a:xfrm>
          <a:off x="1533054" y="1294"/>
          <a:ext cx="1184313" cy="1184313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AED9138-D53F-4A8E-B692-2B2D836FF04A}">
      <dsp:nvSpPr>
        <dsp:cNvPr id="0" name=""/>
        <dsp:cNvSpPr/>
      </dsp:nvSpPr>
      <dsp:spPr>
        <a:xfrm rot="10800000">
          <a:off x="1776891" y="1516043"/>
          <a:ext cx="8043850" cy="1184313"/>
        </a:xfrm>
        <a:prstGeom prst="homePlat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24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охвата профсоюзным членством </a:t>
          </a:r>
          <a:r>
            <a:rPr lang="ru-RU" sz="3200" b="1" kern="1200" dirty="0" smtClean="0">
              <a:solidFill>
                <a:schemeClr val="tx1"/>
              </a:solidFill>
            </a:rPr>
            <a:t>не менее 75 </a:t>
          </a:r>
          <a:r>
            <a:rPr lang="en-US" sz="3200" b="1" kern="1200" dirty="0" smtClean="0">
              <a:solidFill>
                <a:schemeClr val="tx1"/>
              </a:solidFill>
            </a:rPr>
            <a:t>%</a:t>
          </a:r>
          <a:r>
            <a:rPr lang="ru-RU" sz="3200" b="1" kern="1200" dirty="0" smtClean="0">
              <a:solidFill>
                <a:schemeClr val="tx1"/>
              </a:solidFill>
            </a:rPr>
            <a:t> </a:t>
          </a:r>
          <a:r>
            <a:rPr lang="ru-RU" sz="2300" kern="1200" dirty="0" smtClean="0">
              <a:solidFill>
                <a:schemeClr val="tx1"/>
              </a:solidFill>
            </a:rPr>
            <a:t>от числа работающих                                                             (председатели ППО, руководители ОО)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2072969" y="1516043"/>
        <a:ext cx="7747772" cy="1184313"/>
      </dsp:txXfrm>
    </dsp:sp>
    <dsp:sp modelId="{93B11D88-82EB-4AF7-8AFB-AAEC7102782A}">
      <dsp:nvSpPr>
        <dsp:cNvPr id="0" name=""/>
        <dsp:cNvSpPr/>
      </dsp:nvSpPr>
      <dsp:spPr>
        <a:xfrm>
          <a:off x="1456858" y="1516043"/>
          <a:ext cx="1184313" cy="1184313"/>
        </a:xfrm>
        <a:prstGeom prst="ellipse">
          <a:avLst/>
        </a:prstGeom>
        <a:solidFill>
          <a:schemeClr val="accent5">
            <a:tint val="50000"/>
            <a:hueOff val="-3694485"/>
            <a:satOff val="-6499"/>
            <a:lumOff val="-83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1092C34-4116-4F2B-B7E1-D440EE521963}">
      <dsp:nvSpPr>
        <dsp:cNvPr id="0" name=""/>
        <dsp:cNvSpPr/>
      </dsp:nvSpPr>
      <dsp:spPr>
        <a:xfrm rot="10800000">
          <a:off x="1925271" y="3030792"/>
          <a:ext cx="7846010" cy="1184313"/>
        </a:xfrm>
        <a:prstGeom prst="homePlat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24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вновь быть представлены к награждению не ранее, чем </a:t>
          </a:r>
          <a:r>
            <a:rPr lang="ru-RU" sz="3200" b="1" kern="1200" dirty="0" smtClean="0">
              <a:solidFill>
                <a:schemeClr val="tx1"/>
              </a:solidFill>
            </a:rPr>
            <a:t>через 5 лет </a:t>
          </a:r>
          <a:r>
            <a:rPr lang="ru-RU" sz="2300" kern="1200" dirty="0" smtClean="0">
              <a:solidFill>
                <a:schemeClr val="tx1"/>
              </a:solidFill>
            </a:rPr>
            <a:t>после предыдущего награждения</a:t>
          </a:r>
          <a:endParaRPr lang="ru-RU" sz="2300" kern="1200" dirty="0">
            <a:solidFill>
              <a:schemeClr val="tx1"/>
            </a:solidFill>
          </a:endParaRPr>
        </a:p>
      </dsp:txBody>
      <dsp:txXfrm rot="10800000">
        <a:off x="2221349" y="3030792"/>
        <a:ext cx="7549932" cy="1184313"/>
      </dsp:txXfrm>
    </dsp:sp>
    <dsp:sp modelId="{9E956050-4F98-4D71-905E-406A75058F20}">
      <dsp:nvSpPr>
        <dsp:cNvPr id="0" name=""/>
        <dsp:cNvSpPr/>
      </dsp:nvSpPr>
      <dsp:spPr>
        <a:xfrm>
          <a:off x="1506318" y="3030792"/>
          <a:ext cx="1184313" cy="1184313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27D7-8ADD-4C27-9A38-DE3BFA478574}">
      <dsp:nvSpPr>
        <dsp:cNvPr id="0" name=""/>
        <dsp:cNvSpPr/>
      </dsp:nvSpPr>
      <dsp:spPr>
        <a:xfrm rot="10800000">
          <a:off x="2171504" y="1922"/>
          <a:ext cx="7739066" cy="1848414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509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стаж профессиональной работы  и  общественной деятельности которого </a:t>
          </a:r>
          <a:r>
            <a:rPr lang="ru-RU" sz="2800" kern="1200" dirty="0" smtClean="0">
              <a:solidFill>
                <a:schemeClr val="tx1"/>
              </a:solidFill>
            </a:rPr>
            <a:t>не менее 3-х лет</a:t>
          </a: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>
            <a:solidFill>
              <a:schemeClr val="tx1"/>
            </a:solidFill>
          </a:endParaRPr>
        </a:p>
      </dsp:txBody>
      <dsp:txXfrm rot="10800000">
        <a:off x="2633607" y="1922"/>
        <a:ext cx="7276963" cy="1848414"/>
      </dsp:txXfrm>
    </dsp:sp>
    <dsp:sp modelId="{7F2A1A73-E4C1-412F-A655-DAA79A1374F2}">
      <dsp:nvSpPr>
        <dsp:cNvPr id="0" name=""/>
        <dsp:cNvSpPr/>
      </dsp:nvSpPr>
      <dsp:spPr>
        <a:xfrm>
          <a:off x="1367028" y="1922"/>
          <a:ext cx="1848414" cy="18484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AED9138-D53F-4A8E-B692-2B2D836FF04A}">
      <dsp:nvSpPr>
        <dsp:cNvPr id="0" name=""/>
        <dsp:cNvSpPr/>
      </dsp:nvSpPr>
      <dsp:spPr>
        <a:xfrm rot="10800000">
          <a:off x="1942916" y="2366063"/>
          <a:ext cx="8043850" cy="1848414"/>
        </a:xfrm>
        <a:prstGeom prst="homePlat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5099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>
            <a:solidFill>
              <a:schemeClr val="tx1"/>
            </a:solidFill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вновь быть представлены к награждению не ранее, чем через 3 года после предыдущего награждения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>
            <a:solidFill>
              <a:schemeClr val="tx1"/>
            </a:solidFill>
          </a:endParaRPr>
        </a:p>
      </dsp:txBody>
      <dsp:txXfrm rot="10800000">
        <a:off x="2405019" y="2366063"/>
        <a:ext cx="7581747" cy="1848414"/>
      </dsp:txXfrm>
    </dsp:sp>
    <dsp:sp modelId="{93B11D88-82EB-4AF7-8AFB-AAEC7102782A}">
      <dsp:nvSpPr>
        <dsp:cNvPr id="0" name=""/>
        <dsp:cNvSpPr/>
      </dsp:nvSpPr>
      <dsp:spPr>
        <a:xfrm>
          <a:off x="1290832" y="2366063"/>
          <a:ext cx="1848414" cy="1848414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6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1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0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5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8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6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34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6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DD39C-14CB-4169-9B21-34C9C5B5F4EC}" type="datetimeFigureOut">
              <a:rPr lang="ru-RU" smtClean="0"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9610-EAD6-4FB8-9656-5712BA266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7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5200" y="2786063"/>
            <a:ext cx="9144000" cy="2387600"/>
          </a:xfrm>
        </p:spPr>
        <p:txBody>
          <a:bodyPr>
            <a:noAutofit/>
          </a:bodyPr>
          <a:lstStyle/>
          <a:p>
            <a:pPr algn="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Поощрения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профсоюзными наградами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работников сферы образования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3" y="529222"/>
            <a:ext cx="2745684" cy="307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3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3809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ПОЧЕТНАЯ ГРАМОТА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многолетнюю активную работу по защите социально-трудовых прав и интересов членов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профсоюза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эффективную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поддержку профсоюзного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движения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достижение высоких профессиональных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результатов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45" y="5160709"/>
            <a:ext cx="3670110" cy="14387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761867">
            <a:off x="6946899" y="5096932"/>
            <a:ext cx="466090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президиума обкома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7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803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награждения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Почетной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грамотой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39095152"/>
              </p:ext>
            </p:extLst>
          </p:nvPr>
        </p:nvGraphicFramePr>
        <p:xfrm>
          <a:off x="215900" y="2273300"/>
          <a:ext cx="112776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8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49019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ПОЧЕТНАЯ ГРАМОТА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 достижения в труде, активную  работу  в Профсоюзе по  защите трудовых, социально-экономических прав и профессиональных интересов  работников образования и студентов-членов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Профсоюза</a:t>
            </a:r>
            <a:b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 большой 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вклад в становление и укрепление  социального партнерства, содействие в  работе профсоюзных организаций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0208"/>
            <a:ext cx="3523793" cy="14022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761867">
            <a:off x="107950" y="696674"/>
            <a:ext cx="466090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Исполкома Профсоюза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0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предоставления материалов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поощрение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33" y="5012990"/>
            <a:ext cx="3523793" cy="1402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939180">
            <a:off x="5194110" y="3979481"/>
            <a:ext cx="66549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позднее, чем за один месяц до дня предполагаемого награждения</a:t>
            </a:r>
            <a:r>
              <a:rPr lang="ru-RU" dirty="0"/>
              <a:t>.</a:t>
            </a: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54200"/>
            <a:ext cx="9144000" cy="3721100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-постановление президиума </a:t>
            </a:r>
            <a:r>
              <a:rPr lang="ru-RU" dirty="0" smtClean="0"/>
              <a:t>региональной </a:t>
            </a:r>
            <a:r>
              <a:rPr lang="ru-RU" dirty="0"/>
              <a:t>организации Профсоюза с  ходатайством  о награждении</a:t>
            </a:r>
          </a:p>
          <a:p>
            <a:pPr algn="l"/>
            <a:r>
              <a:rPr lang="ru-RU" dirty="0" smtClean="0"/>
              <a:t>-представление </a:t>
            </a:r>
            <a:r>
              <a:rPr lang="ru-RU" dirty="0"/>
              <a:t>на награждаемое </a:t>
            </a:r>
            <a:r>
              <a:rPr lang="ru-RU" dirty="0" smtClean="0"/>
              <a:t>лицо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15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761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0208"/>
            <a:ext cx="3523793" cy="14022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9500" y="833560"/>
            <a:ext cx="11225958" cy="4678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нагрудный знак </a:t>
            </a:r>
            <a:r>
              <a:rPr lang="ru-RU" sz="2800" b="1" dirty="0"/>
              <a:t>Профсоюза «За активную работу</a:t>
            </a:r>
            <a:r>
              <a:rPr lang="ru-RU" sz="2800" b="1" dirty="0" smtClean="0"/>
              <a:t>»</a:t>
            </a:r>
          </a:p>
          <a:p>
            <a:endParaRPr lang="ru-RU" dirty="0" smtClean="0"/>
          </a:p>
          <a:p>
            <a:r>
              <a:rPr lang="ru-RU" sz="2400" dirty="0" smtClean="0"/>
              <a:t>Профсоюзные </a:t>
            </a:r>
            <a:r>
              <a:rPr lang="ru-RU" sz="2400" dirty="0"/>
              <a:t>активисты, </a:t>
            </a:r>
            <a:r>
              <a:rPr lang="ru-RU" sz="2400" dirty="0" smtClean="0"/>
              <a:t>проработавшие </a:t>
            </a:r>
            <a:r>
              <a:rPr lang="ru-RU" sz="2400" dirty="0"/>
              <a:t>на общественных началах в </a:t>
            </a:r>
            <a:r>
              <a:rPr lang="ru-RU" sz="2400" dirty="0" smtClean="0"/>
              <a:t>Профсоюзе</a:t>
            </a:r>
          </a:p>
          <a:p>
            <a:r>
              <a:rPr lang="ru-RU" sz="2800" dirty="0" smtClean="0"/>
              <a:t>не </a:t>
            </a:r>
            <a:r>
              <a:rPr lang="ru-RU" sz="2800" dirty="0"/>
              <a:t>менее 5 </a:t>
            </a:r>
            <a:r>
              <a:rPr lang="ru-RU" sz="2800" dirty="0" smtClean="0"/>
              <a:t>лет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председатели </a:t>
            </a:r>
            <a:r>
              <a:rPr lang="ru-RU" sz="2400" dirty="0"/>
              <a:t>первичных и территориальных организаций </a:t>
            </a:r>
            <a:r>
              <a:rPr lang="ru-RU" sz="2400" dirty="0" smtClean="0"/>
              <a:t>Профсоюза, </a:t>
            </a:r>
            <a:r>
              <a:rPr lang="ru-RU" sz="2400" dirty="0"/>
              <a:t>профбюро, </a:t>
            </a:r>
            <a:endParaRPr lang="ru-RU" sz="2400" dirty="0" smtClean="0"/>
          </a:p>
          <a:p>
            <a:r>
              <a:rPr lang="ru-RU" sz="2400" dirty="0" smtClean="0"/>
              <a:t>профгрупорги</a:t>
            </a:r>
            <a:r>
              <a:rPr lang="ru-RU" sz="2400" dirty="0"/>
              <a:t>;</a:t>
            </a:r>
          </a:p>
          <a:p>
            <a:r>
              <a:rPr lang="ru-RU" sz="2400" dirty="0"/>
              <a:t>члены профсоюзных комитетов, профбюро первичных профсоюзных организаций;</a:t>
            </a:r>
          </a:p>
          <a:p>
            <a:r>
              <a:rPr lang="ru-RU" sz="2400" dirty="0"/>
              <a:t>члены выборных профсоюзных органов территориальных организаций Профсоюза;</a:t>
            </a:r>
          </a:p>
          <a:p>
            <a:r>
              <a:rPr lang="ru-RU" sz="2400" dirty="0"/>
              <a:t>члены постоянных комиссий выборных профсоюзных органов</a:t>
            </a:r>
          </a:p>
          <a:p>
            <a:endParaRPr lang="ru-RU" sz="2400" dirty="0" smtClean="0"/>
          </a:p>
          <a:p>
            <a:r>
              <a:rPr lang="ru-RU" sz="2400" dirty="0" smtClean="0"/>
              <a:t>штатные </a:t>
            </a:r>
            <a:r>
              <a:rPr lang="ru-RU" sz="2400" dirty="0"/>
              <a:t>работники и специалисты профсоюзных </a:t>
            </a:r>
            <a:r>
              <a:rPr lang="ru-RU" sz="2400" dirty="0" smtClean="0"/>
              <a:t>органов, проработавшие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Профсоюзе </a:t>
            </a:r>
            <a:r>
              <a:rPr lang="ru-RU" sz="3200" dirty="0"/>
              <a:t>не менее 10 лет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977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761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0208"/>
            <a:ext cx="3523793" cy="14022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9500" y="1134580"/>
            <a:ext cx="106553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нагрудный знак </a:t>
            </a:r>
            <a:r>
              <a:rPr lang="ru-RU" sz="2800" b="1" dirty="0"/>
              <a:t>Профсоюза «За активную работу</a:t>
            </a:r>
            <a:r>
              <a:rPr lang="ru-RU" sz="2800" b="1" dirty="0" smtClean="0"/>
              <a:t>»</a:t>
            </a:r>
          </a:p>
          <a:p>
            <a:endParaRPr lang="ru-RU" dirty="0" smtClean="0"/>
          </a:p>
          <a:p>
            <a:r>
              <a:rPr lang="ru-RU" sz="2400" dirty="0" smtClean="0"/>
              <a:t>знаменательные даты </a:t>
            </a:r>
            <a:r>
              <a:rPr lang="ru-RU" sz="2400" dirty="0"/>
              <a:t>в жизни профсоюзных </a:t>
            </a:r>
            <a:r>
              <a:rPr lang="ru-RU" sz="2400" dirty="0" smtClean="0"/>
              <a:t>организаций </a:t>
            </a:r>
          </a:p>
          <a:p>
            <a:r>
              <a:rPr lang="ru-RU" sz="2400" dirty="0" smtClean="0"/>
              <a:t>достижения </a:t>
            </a:r>
            <a:r>
              <a:rPr lang="ru-RU" sz="2400" dirty="0"/>
              <a:t>успехов профсоюзных организаций и актива по итогам смотров и </a:t>
            </a:r>
            <a:r>
              <a:rPr lang="ru-RU" sz="2400" dirty="0" smtClean="0"/>
              <a:t>конкурсов</a:t>
            </a:r>
          </a:p>
          <a:p>
            <a:r>
              <a:rPr lang="ru-RU" sz="2400" dirty="0" smtClean="0"/>
              <a:t>юбилейные даты </a:t>
            </a:r>
            <a:r>
              <a:rPr lang="ru-RU" sz="2400" dirty="0"/>
              <a:t>в жизни профсоюзных активистов и профсоюзных работников</a:t>
            </a:r>
            <a:endParaRPr lang="ru-RU" sz="2400" dirty="0" smtClean="0"/>
          </a:p>
        </p:txBody>
      </p:sp>
      <p:sp>
        <p:nvSpPr>
          <p:cNvPr id="6" name="TextBox 5"/>
          <p:cNvSpPr txBox="1"/>
          <p:nvPr/>
        </p:nvSpPr>
        <p:spPr>
          <a:xfrm rot="20939180">
            <a:off x="5194110" y="3979481"/>
            <a:ext cx="66549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позднее, чем за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месяц до дня предполагаемого награждения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227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761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0208"/>
            <a:ext cx="3523793" cy="14022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9401" y="158494"/>
            <a:ext cx="106425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нагрудный </a:t>
            </a:r>
            <a:r>
              <a:rPr lang="ru-RU" sz="2800" b="1" dirty="0"/>
              <a:t>знак Профсоюза «За социальное партнерство» </a:t>
            </a:r>
            <a:endParaRPr lang="ru-RU" sz="2800" b="1" dirty="0" smtClean="0"/>
          </a:p>
          <a:p>
            <a:endParaRPr lang="ru-RU" sz="2800" b="1" dirty="0"/>
          </a:p>
          <a:p>
            <a:r>
              <a:rPr lang="ru-RU" sz="2400" dirty="0"/>
              <a:t>Социальные партнеры – работодатели, представители органов законодательной и исполнительной власти, местного самоуправления, руководители и работники органов, осуществляющих управление в сфере образования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Профсоюзные </a:t>
            </a:r>
            <a:r>
              <a:rPr lang="ru-RU" sz="2400" dirty="0"/>
              <a:t>активисты, продолжительное время занимающиеся организацией социального партнерства на уровне всех типов образовательных учреждений, в том числе  председателями первичных и территориальных организаций Профсоюза и профбюро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Штатные </a:t>
            </a:r>
            <a:r>
              <a:rPr lang="ru-RU" sz="2400" dirty="0"/>
              <a:t>работники профсоюзных </a:t>
            </a:r>
            <a:r>
              <a:rPr lang="ru-RU" sz="2400" dirty="0" smtClean="0"/>
              <a:t>органов, внесших </a:t>
            </a:r>
            <a:r>
              <a:rPr lang="ru-RU" sz="2400" dirty="0"/>
              <a:t>значительный вклад в развитие социального партнерства, заключение коллективных договоров и соглашений.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0157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761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33" y="5052506"/>
            <a:ext cx="3420152" cy="14265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0700" y="2674035"/>
            <a:ext cx="8750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Georgia" panose="02040502050405020303" pitchFamily="18" charset="0"/>
              </a:rPr>
              <a:t>за многолетнюю активную работу по защите социально-трудовых прав и интересов членов профсоюзов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1785" y="89861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ПОЧЕТНАЯ ГРАМОТА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0761867">
            <a:off x="46240" y="960172"/>
            <a:ext cx="466090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президиума РС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82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803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награждения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Почетной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грамотой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44518210"/>
              </p:ext>
            </p:extLst>
          </p:nvPr>
        </p:nvGraphicFramePr>
        <p:xfrm>
          <a:off x="215900" y="2273300"/>
          <a:ext cx="112776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2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предоставления материалов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поощрение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939180">
            <a:off x="5194110" y="3979481"/>
            <a:ext cx="66549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позднее, чем за один месяц до дня предполагаемого награждения</a:t>
            </a:r>
            <a:r>
              <a:rPr lang="ru-RU" dirty="0"/>
              <a:t>.</a:t>
            </a: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54200"/>
            <a:ext cx="9144000" cy="3721100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-постановление президиума </a:t>
            </a:r>
            <a:r>
              <a:rPr lang="ru-RU" dirty="0" smtClean="0"/>
              <a:t>региональной </a:t>
            </a:r>
            <a:r>
              <a:rPr lang="ru-RU" dirty="0"/>
              <a:t>организации Профсоюза с  ходатайством  о награждении</a:t>
            </a:r>
          </a:p>
          <a:p>
            <a:pPr algn="l"/>
            <a:r>
              <a:rPr lang="ru-RU" dirty="0" smtClean="0"/>
              <a:t>-представление </a:t>
            </a:r>
            <a:r>
              <a:rPr lang="ru-RU" dirty="0"/>
              <a:t>на награждаемое </a:t>
            </a:r>
            <a:r>
              <a:rPr lang="ru-RU" dirty="0" smtClean="0"/>
              <a:t>лицо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24" y="5159547"/>
            <a:ext cx="3420152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6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05417002"/>
              </p:ext>
            </p:extLst>
          </p:nvPr>
        </p:nvGraphicFramePr>
        <p:xfrm>
          <a:off x="558800" y="736600"/>
          <a:ext cx="10312400" cy="565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1980518" y="2273988"/>
            <a:ext cx="547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Виды поощрения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7460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500" y="761746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84350" y="1835959"/>
            <a:ext cx="97853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За длительную и безупречную работу                   в профсоюзах</a:t>
            </a:r>
          </a:p>
          <a:p>
            <a:pPr algn="ctr"/>
            <a:endParaRPr lang="ru-RU" sz="1600" b="1" i="1" dirty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За многолетний добросовестный труд                               и активную работу в профсоюзах</a:t>
            </a:r>
          </a:p>
          <a:p>
            <a:pPr algn="ctr"/>
            <a:endParaRPr lang="ru-RU" sz="2800" b="1" i="1" dirty="0" smtClean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За большой вклад в работу по защите социально-экономических прав и интересов членов профсоюза и трудовых коллективов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91785" y="89861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ПОЧЕТНАЯ ГРАМОТА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0761867">
            <a:off x="46240" y="960172"/>
            <a:ext cx="4660900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Исполкома ФНПР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4" y="5179506"/>
            <a:ext cx="3420152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4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803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награждения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Почетной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грамотой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42478191"/>
              </p:ext>
            </p:extLst>
          </p:nvPr>
        </p:nvGraphicFramePr>
        <p:xfrm>
          <a:off x="215900" y="2273300"/>
          <a:ext cx="112776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526546">
            <a:off x="558801" y="3903197"/>
            <a:ext cx="1930400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КВОТА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546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5001296"/>
              </p:ext>
            </p:extLst>
          </p:nvPr>
        </p:nvGraphicFramePr>
        <p:xfrm>
          <a:off x="1524000" y="1714500"/>
          <a:ext cx="10045700" cy="3909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7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130801"/>
            <a:ext cx="9144000" cy="16557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95579638"/>
              </p:ext>
            </p:extLst>
          </p:nvPr>
        </p:nvGraphicFramePr>
        <p:xfrm>
          <a:off x="1330432" y="1580476"/>
          <a:ext cx="8981967" cy="370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373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9700" y="3276600"/>
            <a:ext cx="10414000" cy="23876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В</a:t>
            </a:r>
            <a:r>
              <a:rPr lang="ru-RU" sz="3600" b="1" dirty="0" smtClean="0"/>
              <a:t> план-график представлений к наградам включаются: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-председатели </a:t>
            </a:r>
            <a:r>
              <a:rPr lang="ru-RU" sz="3600" b="1" dirty="0" smtClean="0"/>
              <a:t>профсоюзных организаций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-активисты </a:t>
            </a:r>
            <a:r>
              <a:rPr lang="ru-RU" sz="3600" b="1" dirty="0" smtClean="0"/>
              <a:t>профсоюзных организаций, </a:t>
            </a:r>
            <a:br>
              <a:rPr lang="ru-RU" sz="3600" b="1" dirty="0" smtClean="0"/>
            </a:br>
            <a:r>
              <a:rPr lang="ru-RU" sz="3600" b="1" dirty="0" smtClean="0"/>
              <a:t>-социальные партнеры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-руководители </a:t>
            </a:r>
            <a:r>
              <a:rPr lang="ru-RU" sz="3600" b="1" dirty="0"/>
              <a:t>образовательных </a:t>
            </a:r>
            <a:r>
              <a:rPr lang="ru-RU" sz="3600" b="1" dirty="0" smtClean="0"/>
              <a:t>организаций</a:t>
            </a:r>
            <a:br>
              <a:rPr lang="ru-RU" sz="3600" b="1" dirty="0" smtClean="0"/>
            </a:br>
            <a:r>
              <a:rPr lang="ru-RU" sz="3600" b="1" dirty="0" smtClean="0"/>
              <a:t>-ветераны педагогического труда</a:t>
            </a:r>
            <a:br>
              <a:rPr lang="ru-RU" sz="3600" b="1" dirty="0" smtClean="0"/>
            </a:br>
            <a:r>
              <a:rPr lang="ru-RU" sz="3600" b="1" dirty="0" smtClean="0"/>
              <a:t>-</a:t>
            </a:r>
            <a:r>
              <a:rPr lang="ru-RU" sz="3600" b="1" dirty="0" smtClean="0"/>
              <a:t>рядовые </a:t>
            </a:r>
            <a:r>
              <a:rPr lang="ru-RU" sz="3600" b="1" dirty="0" smtClean="0"/>
              <a:t>члены профсоюза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39180">
            <a:off x="5194111" y="4451325"/>
            <a:ext cx="6654990" cy="169277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</a:rPr>
              <a:t>Необходимость учета предстоящих юбилейных дат членов профсоюза, социальных партнеров.</a:t>
            </a:r>
          </a:p>
          <a:p>
            <a:pPr algn="ctr"/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07061153"/>
              </p:ext>
            </p:extLst>
          </p:nvPr>
        </p:nvGraphicFramePr>
        <p:xfrm>
          <a:off x="1930400" y="991534"/>
          <a:ext cx="9144000" cy="5075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0200" y="57356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Приложения к Письму</a:t>
            </a:r>
          </a:p>
          <a:p>
            <a:pPr algn="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Ивановской областной организации профсоюза</a:t>
            </a:r>
          </a:p>
          <a:p>
            <a:pPr algn="r"/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</a:t>
            </a:r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мая  2017 г. №115</a:t>
            </a:r>
            <a:endParaRPr lang="ru-RU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086553" y="2870887"/>
            <a:ext cx="547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Положения о наградах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1243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130801"/>
            <a:ext cx="9144000" cy="16557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0811716"/>
              </p:ext>
            </p:extLst>
          </p:nvPr>
        </p:nvGraphicFramePr>
        <p:xfrm>
          <a:off x="1805312" y="241300"/>
          <a:ext cx="9434188" cy="615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400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32561895"/>
              </p:ext>
            </p:extLst>
          </p:nvPr>
        </p:nvGraphicFramePr>
        <p:xfrm>
          <a:off x="1574800" y="622300"/>
          <a:ext cx="94361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6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85983307"/>
              </p:ext>
            </p:extLst>
          </p:nvPr>
        </p:nvGraphicFramePr>
        <p:xfrm>
          <a:off x="-114300" y="148222"/>
          <a:ext cx="9347200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51992319"/>
              </p:ext>
            </p:extLst>
          </p:nvPr>
        </p:nvGraphicFramePr>
        <p:xfrm>
          <a:off x="6375400" y="773078"/>
          <a:ext cx="6832600" cy="3887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509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предоставления материалов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поощрение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536700"/>
            <a:ext cx="9144000" cy="37211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-выписка </a:t>
            </a:r>
            <a:r>
              <a:rPr lang="ru-RU" dirty="0"/>
              <a:t>профоргана организации с указанием </a:t>
            </a:r>
            <a:r>
              <a:rPr lang="ru-RU" dirty="0" smtClean="0"/>
              <a:t>снование </a:t>
            </a:r>
            <a:r>
              <a:rPr lang="ru-RU" dirty="0"/>
              <a:t>для предстоящего поощрения </a:t>
            </a:r>
          </a:p>
          <a:p>
            <a:pPr algn="l"/>
            <a:r>
              <a:rPr lang="ru-RU" dirty="0" smtClean="0"/>
              <a:t>-представление </a:t>
            </a:r>
            <a:r>
              <a:rPr lang="ru-RU" dirty="0"/>
              <a:t>на награждаемое лицо, подписанное председателем профсоюзной организации и заверенное печатью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3" y="148222"/>
            <a:ext cx="752367" cy="843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45" y="5160709"/>
            <a:ext cx="3670110" cy="14387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939180">
            <a:off x="5194110" y="3979481"/>
            <a:ext cx="66549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позднее, чем за один месяц до дня предполагаемого награждения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250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663</Words>
  <Application>Microsoft Office PowerPoint</Application>
  <PresentationFormat>Широкоэкранный</PresentationFormat>
  <Paragraphs>128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Тема Office</vt:lpstr>
      <vt:lpstr>Поощрения профсоюзными наградами  работников сферы образования </vt:lpstr>
      <vt:lpstr>Презентация PowerPoint</vt:lpstr>
      <vt:lpstr>Презентация PowerPoint</vt:lpstr>
      <vt:lpstr>В план-график представлений к наградам включаются:  -председатели профсоюзных организаций -активисты профсоюзных организаций,  -социальные партнеры -руководители образовательных организаций -ветераны педагогического труда -рядовые члены профсоюза   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предоставления материалов   на поощрение</vt:lpstr>
      <vt:lpstr>ПОЧЕТНАЯ ГРАМОТА  за многолетнюю активную работу по защите социально-трудовых прав и интересов членов профсоюза   за эффективную поддержку профсоюзного движения  за достижение высоких профессиональных результатов</vt:lpstr>
      <vt:lpstr>Условия награждения  Почетной грамотой </vt:lpstr>
      <vt:lpstr>ПОЧЕТНАЯ ГРАМОТА  за достижения в труде, активную  работу  в Профсоюзе по  защите трудовых, социально-экономических прав и профессиональных интересов  работников образования и студентов-членов Профсоюза  за большой вклад в становление и укрепление  социального партнерства, содействие в  работе профсоюзных организаций</vt:lpstr>
      <vt:lpstr>Порядок предоставления материалов   на поощрение</vt:lpstr>
      <vt:lpstr>  </vt:lpstr>
      <vt:lpstr>  </vt:lpstr>
      <vt:lpstr>  </vt:lpstr>
      <vt:lpstr>  </vt:lpstr>
      <vt:lpstr>Условия награждения  Почетной грамотой </vt:lpstr>
      <vt:lpstr>Порядок предоставления материалов   на поощрение</vt:lpstr>
      <vt:lpstr>  </vt:lpstr>
      <vt:lpstr>Условия награждения  Почетной грамотой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49</cp:revision>
  <dcterms:created xsi:type="dcterms:W3CDTF">2017-05-22T08:58:16Z</dcterms:created>
  <dcterms:modified xsi:type="dcterms:W3CDTF">2017-05-23T10:00:41Z</dcterms:modified>
</cp:coreProperties>
</file>